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customXml/itemProps4.xml" ContentType="application/vnd.openxmlformats-officedocument.customXmlProperties+xml"/>
  <Override PartName="/customXml/itemProps5.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7" r:id="rId6"/>
  </p:sldMasterIdLst>
  <p:notesMasterIdLst>
    <p:notesMasterId r:id="rId36"/>
  </p:notesMasterIdLst>
  <p:handoutMasterIdLst>
    <p:handoutMasterId r:id="rId37"/>
  </p:handoutMasterIdLst>
  <p:sldIdLst>
    <p:sldId id="305" r:id="rId7"/>
    <p:sldId id="323" r:id="rId8"/>
    <p:sldId id="304" r:id="rId9"/>
    <p:sldId id="307" r:id="rId10"/>
    <p:sldId id="308" r:id="rId11"/>
    <p:sldId id="324" r:id="rId12"/>
    <p:sldId id="309" r:id="rId13"/>
    <p:sldId id="310" r:id="rId14"/>
    <p:sldId id="311" r:id="rId15"/>
    <p:sldId id="312" r:id="rId16"/>
    <p:sldId id="313" r:id="rId17"/>
    <p:sldId id="314" r:id="rId18"/>
    <p:sldId id="315" r:id="rId19"/>
    <p:sldId id="325" r:id="rId20"/>
    <p:sldId id="306" r:id="rId21"/>
    <p:sldId id="316" r:id="rId22"/>
    <p:sldId id="317" r:id="rId23"/>
    <p:sldId id="328" r:id="rId24"/>
    <p:sldId id="329" r:id="rId25"/>
    <p:sldId id="330" r:id="rId26"/>
    <p:sldId id="331" r:id="rId27"/>
    <p:sldId id="326" r:id="rId28"/>
    <p:sldId id="318" r:id="rId29"/>
    <p:sldId id="320" r:id="rId30"/>
    <p:sldId id="327" r:id="rId31"/>
    <p:sldId id="321" r:id="rId32"/>
    <p:sldId id="322" r:id="rId33"/>
    <p:sldId id="332" r:id="rId34"/>
    <p:sldId id="319" r:id="rId35"/>
  </p:sldIdLst>
  <p:sldSz cx="9144000" cy="5143500" type="screen16x9"/>
  <p:notesSz cx="6811963" cy="99425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437">
          <p15:clr>
            <a:srgbClr val="A4A3A4"/>
          </p15:clr>
        </p15:guide>
        <p15:guide id="2" orient="horz" pos="490">
          <p15:clr>
            <a:srgbClr val="A4A3A4"/>
          </p15:clr>
        </p15:guide>
        <p15:guide id="3" orient="horz" pos="634">
          <p15:clr>
            <a:srgbClr val="A4A3A4"/>
          </p15:clr>
        </p15:guide>
        <p15:guide id="4" orient="horz" pos="617">
          <p15:clr>
            <a:srgbClr val="A4A3A4"/>
          </p15:clr>
        </p15:guide>
        <p15:guide id="5" orient="horz" pos="3049">
          <p15:clr>
            <a:srgbClr val="A4A3A4"/>
          </p15:clr>
        </p15:guide>
        <p15:guide id="6" orient="horz" pos="3134">
          <p15:clr>
            <a:srgbClr val="A4A3A4"/>
          </p15:clr>
        </p15:guide>
        <p15:guide id="7" orient="horz" pos="2845">
          <p15:clr>
            <a:srgbClr val="A4A3A4"/>
          </p15:clr>
        </p15:guide>
        <p15:guide id="8" orient="horz" pos="1059">
          <p15:clr>
            <a:srgbClr val="A4A3A4"/>
          </p15:clr>
        </p15:guide>
        <p15:guide id="9" orient="horz" pos="2743">
          <p15:clr>
            <a:srgbClr val="A4A3A4"/>
          </p15:clr>
        </p15:guide>
        <p15:guide id="10" pos="2880">
          <p15:clr>
            <a:srgbClr val="A4A3A4"/>
          </p15:clr>
        </p15:guide>
        <p15:guide id="11" pos="589">
          <p15:clr>
            <a:srgbClr val="A4A3A4"/>
          </p15:clr>
        </p15:guide>
        <p15:guide id="12" pos="5216">
          <p15:clr>
            <a:srgbClr val="A4A3A4"/>
          </p15:clr>
        </p15:guide>
        <p15:guide id="13" pos="5465">
          <p15:clr>
            <a:srgbClr val="A4A3A4"/>
          </p15:clr>
        </p15:guide>
        <p15:guide id="14" pos="324">
          <p15:clr>
            <a:srgbClr val="A4A3A4"/>
          </p15:clr>
        </p15:guide>
        <p15:guide id="15" pos="3334">
          <p15:clr>
            <a:srgbClr val="A4A3A4"/>
          </p15:clr>
        </p15:guide>
        <p15:guide id="16" pos="4346">
          <p15:clr>
            <a:srgbClr val="A4A3A4"/>
          </p15:clr>
        </p15:guide>
        <p15:guide id="17" pos="2641">
          <p15:clr>
            <a:srgbClr val="A4A3A4"/>
          </p15:clr>
        </p15:guide>
        <p15:guide id="18" pos="551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5CB9"/>
    <a:srgbClr val="646363"/>
    <a:srgbClr val="878787"/>
    <a:srgbClr val="A8A8A7"/>
    <a:srgbClr val="C6C6C6"/>
    <a:srgbClr val="7D7061"/>
    <a:srgbClr val="EAAA00"/>
    <a:srgbClr val="D86018"/>
    <a:srgbClr val="0033A0"/>
    <a:srgbClr val="65327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994" autoAdjust="0"/>
    <p:restoredTop sz="94660"/>
  </p:normalViewPr>
  <p:slideViewPr>
    <p:cSldViewPr showGuides="1">
      <p:cViewPr varScale="1">
        <p:scale>
          <a:sx n="51" d="100"/>
          <a:sy n="51" d="100"/>
        </p:scale>
        <p:origin x="-108" y="-810"/>
      </p:cViewPr>
      <p:guideLst>
        <p:guide orient="horz" pos="2437"/>
        <p:guide orient="horz" pos="490"/>
        <p:guide orient="horz" pos="634"/>
        <p:guide orient="horz" pos="617"/>
        <p:guide orient="horz" pos="3049"/>
        <p:guide orient="horz" pos="3134"/>
        <p:guide orient="horz" pos="2845"/>
        <p:guide orient="horz" pos="1059"/>
        <p:guide pos="2880"/>
        <p:guide pos="589"/>
        <p:guide pos="5216"/>
        <p:guide pos="5465"/>
        <p:guide pos="324"/>
        <p:guide pos="3334"/>
        <p:guide pos="4346"/>
        <p:guide pos="2641"/>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155" d="100"/>
          <a:sy n="155" d="100"/>
        </p:scale>
        <p:origin x="2872" y="20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51850" cy="498852"/>
          </a:xfrm>
          <a:prstGeom prst="rect">
            <a:avLst/>
          </a:prstGeom>
        </p:spPr>
        <p:txBody>
          <a:bodyPr vert="horz" lIns="91440" tIns="45720" rIns="91440" bIns="45720" rtlCol="0"/>
          <a:lstStyle>
            <a:lvl1pPr algn="l">
              <a:defRPr sz="1200"/>
            </a:lvl1pPr>
          </a:lstStyle>
          <a:p>
            <a:endParaRPr lang="en-GB" sz="1000">
              <a:solidFill>
                <a:schemeClr val="bg2">
                  <a:lumMod val="50000"/>
                </a:schemeClr>
              </a:solidFill>
              <a:latin typeface="Arial" charset="0"/>
              <a:ea typeface="Arial" charset="0"/>
              <a:cs typeface="Arial" charset="0"/>
            </a:endParaRPr>
          </a:p>
        </p:txBody>
      </p:sp>
      <p:sp>
        <p:nvSpPr>
          <p:cNvPr id="3" name="Date Placeholder 2"/>
          <p:cNvSpPr>
            <a:spLocks noGrp="1"/>
          </p:cNvSpPr>
          <p:nvPr>
            <p:ph type="dt" sz="quarter" idx="1"/>
          </p:nvPr>
        </p:nvSpPr>
        <p:spPr>
          <a:xfrm>
            <a:off x="3858538" y="1"/>
            <a:ext cx="2951850" cy="498852"/>
          </a:xfrm>
          <a:prstGeom prst="rect">
            <a:avLst/>
          </a:prstGeom>
        </p:spPr>
        <p:txBody>
          <a:bodyPr vert="horz" lIns="91440" tIns="45720" rIns="91440" bIns="45720" rtlCol="0"/>
          <a:lstStyle>
            <a:lvl1pPr algn="r">
              <a:defRPr sz="1200"/>
            </a:lvl1pPr>
          </a:lstStyle>
          <a:p>
            <a:fld id="{60596FA7-4940-8449-9723-C0E14D2A2343}" type="datetimeFigureOut">
              <a:rPr lang="en-GB" sz="1000" smtClean="0">
                <a:solidFill>
                  <a:schemeClr val="bg2">
                    <a:lumMod val="50000"/>
                  </a:schemeClr>
                </a:solidFill>
                <a:latin typeface="Arial" charset="0"/>
                <a:ea typeface="Arial" charset="0"/>
                <a:cs typeface="Arial" charset="0"/>
              </a:rPr>
              <a:pPr/>
              <a:t>16/01/2020</a:t>
            </a:fld>
            <a:endParaRPr lang="en-GB" sz="1000">
              <a:solidFill>
                <a:schemeClr val="bg2">
                  <a:lumMod val="50000"/>
                </a:schemeClr>
              </a:solidFill>
              <a:latin typeface="Arial" charset="0"/>
              <a:ea typeface="Arial" charset="0"/>
              <a:cs typeface="Arial" charset="0"/>
            </a:endParaRPr>
          </a:p>
        </p:txBody>
      </p:sp>
      <p:sp>
        <p:nvSpPr>
          <p:cNvPr id="4" name="Footer Placeholder 3"/>
          <p:cNvSpPr>
            <a:spLocks noGrp="1"/>
          </p:cNvSpPr>
          <p:nvPr>
            <p:ph type="ftr" sz="quarter" idx="2"/>
          </p:nvPr>
        </p:nvSpPr>
        <p:spPr>
          <a:xfrm>
            <a:off x="2" y="9443663"/>
            <a:ext cx="2951850" cy="498851"/>
          </a:xfrm>
          <a:prstGeom prst="rect">
            <a:avLst/>
          </a:prstGeom>
        </p:spPr>
        <p:txBody>
          <a:bodyPr vert="horz" lIns="91440" tIns="45720" rIns="91440" bIns="45720" rtlCol="0" anchor="b"/>
          <a:lstStyle>
            <a:lvl1pPr algn="l">
              <a:defRPr sz="1200"/>
            </a:lvl1pPr>
          </a:lstStyle>
          <a:p>
            <a:endParaRPr lang="en-GB" sz="1000">
              <a:solidFill>
                <a:schemeClr val="bg2">
                  <a:lumMod val="50000"/>
                </a:schemeClr>
              </a:solidFill>
              <a:latin typeface="Arial" charset="0"/>
              <a:ea typeface="Arial" charset="0"/>
              <a:cs typeface="Arial" charset="0"/>
            </a:endParaRPr>
          </a:p>
        </p:txBody>
      </p:sp>
      <p:sp>
        <p:nvSpPr>
          <p:cNvPr id="5" name="Slide Number Placeholder 4"/>
          <p:cNvSpPr>
            <a:spLocks noGrp="1"/>
          </p:cNvSpPr>
          <p:nvPr>
            <p:ph type="sldNum" sz="quarter" idx="3"/>
          </p:nvPr>
        </p:nvSpPr>
        <p:spPr>
          <a:xfrm>
            <a:off x="3858538" y="9443663"/>
            <a:ext cx="2951850" cy="498851"/>
          </a:xfrm>
          <a:prstGeom prst="rect">
            <a:avLst/>
          </a:prstGeom>
        </p:spPr>
        <p:txBody>
          <a:bodyPr vert="horz" lIns="91440" tIns="45720" rIns="91440" bIns="45720" rtlCol="0" anchor="b"/>
          <a:lstStyle>
            <a:lvl1pPr algn="r">
              <a:defRPr sz="1200"/>
            </a:lvl1pPr>
          </a:lstStyle>
          <a:p>
            <a:fld id="{5E02AA63-C873-3D49-8431-E79416EE97B5}" type="slidenum">
              <a:rPr lang="en-GB" sz="1000" smtClean="0">
                <a:solidFill>
                  <a:schemeClr val="bg2">
                    <a:lumMod val="50000"/>
                  </a:schemeClr>
                </a:solidFill>
                <a:latin typeface="Arial" charset="0"/>
                <a:ea typeface="Arial" charset="0"/>
                <a:cs typeface="Arial" charset="0"/>
              </a:rPr>
              <a:pPr/>
              <a:t>‹#›</a:t>
            </a:fld>
            <a:endParaRPr lang="en-GB" sz="1000">
              <a:solidFill>
                <a:schemeClr val="bg2">
                  <a:lumMod val="50000"/>
                </a:schemeClr>
              </a:solidFill>
              <a:latin typeface="Arial" charset="0"/>
              <a:ea typeface="Arial" charset="0"/>
              <a:cs typeface="Arial" charset="0"/>
            </a:endParaRPr>
          </a:p>
        </p:txBody>
      </p:sp>
    </p:spTree>
    <p:extLst>
      <p:ext uri="{BB962C8B-B14F-4D97-AF65-F5344CB8AC3E}">
        <p14:creationId xmlns:p14="http://schemas.microsoft.com/office/powerpoint/2010/main" xmlns="" val="1551139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0"/>
            <a:ext cx="2951850" cy="497126"/>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58538" y="0"/>
            <a:ext cx="2951850" cy="497126"/>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16/01/2020</a:t>
            </a:fld>
            <a:endParaRPr lang="fr-FR" dirty="0"/>
          </a:p>
        </p:txBody>
      </p:sp>
      <p:sp>
        <p:nvSpPr>
          <p:cNvPr id="4" name="Espace réservé de l'image des diapositives 3"/>
          <p:cNvSpPr>
            <a:spLocks noGrp="1" noRot="1" noChangeAspect="1"/>
          </p:cNvSpPr>
          <p:nvPr>
            <p:ph type="sldImg" idx="2"/>
          </p:nvPr>
        </p:nvSpPr>
        <p:spPr>
          <a:xfrm>
            <a:off x="92075" y="746125"/>
            <a:ext cx="6627813" cy="3729038"/>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1197" y="4722694"/>
            <a:ext cx="5449570" cy="4474131"/>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Espace réservé du pied de page 5"/>
          <p:cNvSpPr>
            <a:spLocks noGrp="1"/>
          </p:cNvSpPr>
          <p:nvPr>
            <p:ph type="ftr" sz="quarter" idx="4"/>
          </p:nvPr>
        </p:nvSpPr>
        <p:spPr>
          <a:xfrm>
            <a:off x="2" y="9443662"/>
            <a:ext cx="2951850" cy="497126"/>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58538" y="9443662"/>
            <a:ext cx="2951850" cy="497126"/>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a:t>
            </a:fld>
            <a:endParaRPr lang="fr-FR" dirty="0"/>
          </a:p>
        </p:txBody>
      </p:sp>
    </p:spTree>
    <p:extLst>
      <p:ext uri="{BB962C8B-B14F-4D97-AF65-F5344CB8AC3E}">
        <p14:creationId xmlns:p14="http://schemas.microsoft.com/office/powerpoint/2010/main" xmlns="" val="15864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Blue">
    <p:spTree>
      <p:nvGrpSpPr>
        <p:cNvPr id="1" name=""/>
        <p:cNvGrpSpPr/>
        <p:nvPr/>
      </p:nvGrpSpPr>
      <p:grpSpPr>
        <a:xfrm>
          <a:off x="0" y="0"/>
          <a:ext cx="0" cy="0"/>
          <a:chOff x="0" y="0"/>
          <a:chExt cx="0" cy="0"/>
        </a:xfrm>
      </p:grpSpPr>
      <p:pic>
        <p:nvPicPr>
          <p:cNvPr id="17" name="Image 16"/>
          <p:cNvPicPr>
            <a:picLocks/>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3888000"/>
          </a:xfrm>
          <a:prstGeom prst="rect">
            <a:avLst/>
          </a:prstGeom>
        </p:spPr>
      </p:pic>
      <p:sp>
        <p:nvSpPr>
          <p:cNvPr id="22" name="Rectangle 21"/>
          <p:cNvSpPr/>
          <p:nvPr userDrawn="1"/>
        </p:nvSpPr>
        <p:spPr bwMode="gray">
          <a:xfrm>
            <a:off x="3635376" y="3948903"/>
            <a:ext cx="5508625" cy="1194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Espace réservé du texte 8"/>
          <p:cNvSpPr>
            <a:spLocks noGrp="1"/>
          </p:cNvSpPr>
          <p:nvPr>
            <p:ph type="body" sz="quarter" idx="13" hasCustomPrompt="1"/>
          </p:nvPr>
        </p:nvSpPr>
        <p:spPr bwMode="gray">
          <a:xfrm>
            <a:off x="504000" y="730800"/>
            <a:ext cx="4788000" cy="1674000"/>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GB" noProof="0" dirty="0" smtClean="0"/>
              <a:t>TITLE</a:t>
            </a:r>
          </a:p>
        </p:txBody>
      </p:sp>
      <p:sp>
        <p:nvSpPr>
          <p:cNvPr id="8" name="Espace réservé du texte 8"/>
          <p:cNvSpPr>
            <a:spLocks noGrp="1"/>
          </p:cNvSpPr>
          <p:nvPr>
            <p:ph type="body" sz="quarter" idx="14" hasCustomPrompt="1"/>
          </p:nvPr>
        </p:nvSpPr>
        <p:spPr bwMode="gray">
          <a:xfrm>
            <a:off x="504000" y="2689200"/>
            <a:ext cx="4788000" cy="1108800"/>
          </a:xfrm>
        </p:spPr>
        <p:txBody>
          <a:bodyPr anchor="t" anchorCtr="0"/>
          <a:lstStyle>
            <a:lvl1pPr marL="0" indent="0" algn="l">
              <a:lnSpc>
                <a:spcPct val="10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GB" noProof="0" dirty="0" smtClean="0"/>
              <a:t>SUBTITLE</a:t>
            </a:r>
          </a:p>
        </p:txBody>
      </p:sp>
      <p:sp>
        <p:nvSpPr>
          <p:cNvPr id="12" name="Espace réservé du pied de page 11"/>
          <p:cNvSpPr>
            <a:spLocks noGrp="1"/>
          </p:cNvSpPr>
          <p:nvPr>
            <p:ph type="ftr" sz="quarter" idx="17"/>
          </p:nvPr>
        </p:nvSpPr>
        <p:spPr bwMode="gray">
          <a:xfrm>
            <a:off x="504000" y="439200"/>
            <a:ext cx="4788000" cy="270000"/>
          </a:xfrm>
        </p:spPr>
        <p:txBody>
          <a:bodyPr/>
          <a:lstStyle>
            <a:lvl1pPr algn="l">
              <a:defRPr sz="1800" b="0">
                <a:solidFill>
                  <a:schemeClr val="bg1"/>
                </a:solidFill>
              </a:defRPr>
            </a:lvl1pPr>
          </a:lstStyle>
          <a:p>
            <a:r>
              <a:rPr lang="en-GB" noProof="0" dirty="0" smtClean="0"/>
              <a:t>#add your hashtag</a:t>
            </a:r>
            <a:endParaRPr lang="en-GB" noProof="0" dirty="0"/>
          </a:p>
        </p:txBody>
      </p:sp>
      <p:sp>
        <p:nvSpPr>
          <p:cNvPr id="15" name="Espace réservé du texte 14"/>
          <p:cNvSpPr>
            <a:spLocks noGrp="1"/>
          </p:cNvSpPr>
          <p:nvPr>
            <p:ph type="body" sz="quarter" idx="19" hasCustomPrompt="1"/>
          </p:nvPr>
        </p:nvSpPr>
        <p:spPr bwMode="gray">
          <a:xfrm>
            <a:off x="4194000" y="4424400"/>
            <a:ext cx="4413600" cy="244800"/>
          </a:xfrm>
        </p:spPr>
        <p:txBody>
          <a:bodyPr anchor="b" anchorCtr="0"/>
          <a:lstStyle>
            <a:lvl1pPr algn="r">
              <a:lnSpc>
                <a:spcPct val="100000"/>
              </a:lnSpc>
              <a:defRPr sz="900" b="1" baseline="0">
                <a:solidFill>
                  <a:schemeClr val="accent2"/>
                </a:solidFill>
              </a:defRPr>
            </a:lvl1pPr>
          </a:lstStyle>
          <a:p>
            <a:pPr lvl="0"/>
            <a:r>
              <a:rPr lang="en-GB" noProof="0" dirty="0" smtClean="0"/>
              <a:t>Reach every child</a:t>
            </a:r>
          </a:p>
        </p:txBody>
      </p:sp>
      <p:sp>
        <p:nvSpPr>
          <p:cNvPr id="16" name="Rectangle 15"/>
          <p:cNvSpPr/>
          <p:nvPr userDrawn="1"/>
        </p:nvSpPr>
        <p:spPr bwMode="gray">
          <a:xfrm>
            <a:off x="4194000" y="4712400"/>
            <a:ext cx="44136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GB" sz="900" noProof="0" dirty="0" smtClean="0">
                <a:solidFill>
                  <a:schemeClr val="accent3"/>
                </a:solidFill>
              </a:rPr>
              <a:t>www.gavi.org</a:t>
            </a:r>
            <a:endParaRPr lang="en-GB" sz="900" noProof="0" dirty="0">
              <a:solidFill>
                <a:schemeClr val="accent3"/>
              </a:solidFill>
            </a:endParaRPr>
          </a:p>
        </p:txBody>
      </p:sp>
      <p:sp>
        <p:nvSpPr>
          <p:cNvPr id="18" name="Rectangle 17"/>
          <p:cNvSpPr/>
          <p:nvPr userDrawn="1"/>
        </p:nvSpPr>
        <p:spPr bwMode="gray">
          <a:xfrm>
            <a:off x="504000" y="2543921"/>
            <a:ext cx="1753200" cy="1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04000" y="4196704"/>
            <a:ext cx="1753200" cy="653944"/>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amp;3_Content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dirty="0" smtClean="0"/>
              <a:t>TITLE</a:t>
            </a:r>
            <a:endParaRPr lang="en-GB" noProof="0" dirty="0"/>
          </a:p>
        </p:txBody>
      </p:sp>
      <p:sp>
        <p:nvSpPr>
          <p:cNvPr id="3" name="Espace réservé du contenu 2"/>
          <p:cNvSpPr>
            <a:spLocks noGrp="1"/>
          </p:cNvSpPr>
          <p:nvPr>
            <p:ph idx="1" hasCustomPrompt="1"/>
          </p:nvPr>
        </p:nvSpPr>
        <p:spPr bwMode="gray">
          <a:xfrm>
            <a:off x="504000" y="2355726"/>
            <a:ext cx="2520000" cy="1908000"/>
          </a:xfrm>
        </p:spPr>
        <p:txBody>
          <a:bodyPr/>
          <a:lstStyle>
            <a:lvl2pPr>
              <a:defRPr/>
            </a:lvl2pPr>
            <a:lvl3pPr>
              <a:defRPr/>
            </a:lvl3pPr>
            <a:lvl4pPr>
              <a:defRPr baseline="0"/>
            </a:lvl4pPr>
            <a:lvl5pPr>
              <a:defRPr/>
            </a:lvl5pPr>
          </a:lstStyle>
          <a:p>
            <a:pPr lvl="0"/>
            <a:r>
              <a:rPr lang="en-GB" noProof="0" dirty="0" smtClean="0"/>
              <a:t>Text level 1</a:t>
            </a:r>
          </a:p>
          <a:p>
            <a:pPr lvl="1"/>
            <a:r>
              <a:rPr lang="en-GB" noProof="0" dirty="0" smtClean="0"/>
              <a:t>Text level 2</a:t>
            </a:r>
          </a:p>
          <a:p>
            <a:pPr lvl="2"/>
            <a:r>
              <a:rPr lang="en-GB" noProof="0" dirty="0" smtClean="0"/>
              <a:t>Text level 3</a:t>
            </a:r>
          </a:p>
          <a:p>
            <a:pPr lvl="3"/>
            <a:r>
              <a:rPr lang="en-GB" noProof="0" dirty="0" smtClean="0"/>
              <a:t>Text level 4</a:t>
            </a:r>
          </a:p>
          <a:p>
            <a:pPr lvl="4"/>
            <a:r>
              <a:rPr lang="en-GB" noProof="0" dirty="0" smtClean="0"/>
              <a:t>Text level 5</a:t>
            </a:r>
            <a:endParaRPr lang="en-GB" noProof="0" dirty="0"/>
          </a:p>
        </p:txBody>
      </p:sp>
      <p:sp>
        <p:nvSpPr>
          <p:cNvPr id="10" name="Espace réservé du texte 9"/>
          <p:cNvSpPr>
            <a:spLocks noGrp="1"/>
          </p:cNvSpPr>
          <p:nvPr>
            <p:ph type="body" sz="quarter" idx="13" hasCustomPrompt="1"/>
          </p:nvPr>
        </p:nvSpPr>
        <p:spPr bwMode="gray">
          <a:xfrm>
            <a:off x="504000" y="1202400"/>
            <a:ext cx="8136000" cy="945000"/>
          </a:xfrm>
        </p:spPr>
        <p:txBody>
          <a:bodyPr/>
          <a:lstStyle/>
          <a:p>
            <a:pPr lvl="0"/>
            <a:r>
              <a:rPr lang="en-GB" noProof="0" dirty="0" smtClean="0"/>
              <a:t>Text level 1</a:t>
            </a:r>
          </a:p>
          <a:p>
            <a:pPr lvl="1"/>
            <a:r>
              <a:rPr lang="en-GB" noProof="0" dirty="0" smtClean="0"/>
              <a:t>Text level 2</a:t>
            </a:r>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dirty="0"/>
          </a:p>
        </p:txBody>
      </p:sp>
      <p:sp>
        <p:nvSpPr>
          <p:cNvPr id="11" name="Espace réservé du pied de page 10"/>
          <p:cNvSpPr>
            <a:spLocks noGrp="1"/>
          </p:cNvSpPr>
          <p:nvPr>
            <p:ph type="ftr" sz="quarter" idx="16"/>
          </p:nvPr>
        </p:nvSpPr>
        <p:spPr bwMode="gray"/>
        <p:txBody>
          <a:bodyPr/>
          <a:lstStyle/>
          <a:p>
            <a:r>
              <a:rPr lang="en-US" dirty="0" smtClean="0"/>
              <a:t>Name of meeting or committee</a:t>
            </a:r>
          </a:p>
          <a:p>
            <a:r>
              <a:rPr lang="en-US" dirty="0" smtClean="0"/>
              <a:t>DD Month YYYY</a:t>
            </a:r>
          </a:p>
        </p:txBody>
      </p:sp>
      <p:sp>
        <p:nvSpPr>
          <p:cNvPr id="13" name="Espace réservé du contenu 2"/>
          <p:cNvSpPr>
            <a:spLocks noGrp="1"/>
          </p:cNvSpPr>
          <p:nvPr>
            <p:ph idx="17" hasCustomPrompt="1"/>
          </p:nvPr>
        </p:nvSpPr>
        <p:spPr bwMode="gray">
          <a:xfrm>
            <a:off x="3312000" y="2355726"/>
            <a:ext cx="2520000" cy="1908000"/>
          </a:xfrm>
        </p:spPr>
        <p:txBody>
          <a:bodyPr/>
          <a:lstStyle>
            <a:lvl2pPr>
              <a:defRPr/>
            </a:lvl2pPr>
            <a:lvl3pPr>
              <a:defRPr/>
            </a:lvl3pPr>
            <a:lvl4pPr>
              <a:defRPr baseline="0"/>
            </a:lvl4pPr>
            <a:lvl5pPr>
              <a:defRPr/>
            </a:lvl5pPr>
          </a:lstStyle>
          <a:p>
            <a:pPr lvl="0"/>
            <a:r>
              <a:rPr lang="en-GB" noProof="0" dirty="0" smtClean="0"/>
              <a:t>Text level 1</a:t>
            </a:r>
          </a:p>
          <a:p>
            <a:pPr lvl="1"/>
            <a:r>
              <a:rPr lang="en-GB" noProof="0" dirty="0" smtClean="0"/>
              <a:t>Text level 2</a:t>
            </a:r>
          </a:p>
          <a:p>
            <a:pPr lvl="2"/>
            <a:r>
              <a:rPr lang="en-GB" noProof="0" dirty="0" smtClean="0"/>
              <a:t>Text level 3</a:t>
            </a:r>
          </a:p>
          <a:p>
            <a:pPr lvl="3"/>
            <a:r>
              <a:rPr lang="en-GB" noProof="0" dirty="0" smtClean="0"/>
              <a:t>Text level 4</a:t>
            </a:r>
          </a:p>
          <a:p>
            <a:pPr lvl="4"/>
            <a:r>
              <a:rPr lang="en-GB" noProof="0" dirty="0" smtClean="0"/>
              <a:t>Text level 5</a:t>
            </a:r>
            <a:endParaRPr lang="en-GB" noProof="0" dirty="0"/>
          </a:p>
        </p:txBody>
      </p:sp>
      <p:sp>
        <p:nvSpPr>
          <p:cNvPr id="14" name="Espace réservé du contenu 2"/>
          <p:cNvSpPr>
            <a:spLocks noGrp="1"/>
          </p:cNvSpPr>
          <p:nvPr>
            <p:ph idx="18" hasCustomPrompt="1"/>
          </p:nvPr>
        </p:nvSpPr>
        <p:spPr bwMode="gray">
          <a:xfrm>
            <a:off x="6120000" y="2355726"/>
            <a:ext cx="2520000" cy="1908000"/>
          </a:xfrm>
        </p:spPr>
        <p:txBody>
          <a:bodyPr/>
          <a:lstStyle>
            <a:lvl2pPr>
              <a:defRPr/>
            </a:lvl2pPr>
            <a:lvl3pPr>
              <a:defRPr/>
            </a:lvl3pPr>
            <a:lvl4pPr>
              <a:defRPr baseline="0"/>
            </a:lvl4pPr>
            <a:lvl5pPr>
              <a:defRPr/>
            </a:lvl5pPr>
          </a:lstStyle>
          <a:p>
            <a:pPr lvl="0"/>
            <a:r>
              <a:rPr lang="en-GB" noProof="0" dirty="0" smtClean="0"/>
              <a:t>Text level 1</a:t>
            </a:r>
          </a:p>
          <a:p>
            <a:pPr lvl="1"/>
            <a:r>
              <a:rPr lang="en-GB" noProof="0" dirty="0" smtClean="0"/>
              <a:t>Text level 2</a:t>
            </a:r>
          </a:p>
          <a:p>
            <a:pPr lvl="2"/>
            <a:r>
              <a:rPr lang="en-GB" noProof="0" dirty="0" smtClean="0"/>
              <a:t>Text level 3</a:t>
            </a:r>
          </a:p>
          <a:p>
            <a:pPr lvl="3"/>
            <a:r>
              <a:rPr lang="en-GB" noProof="0" dirty="0" smtClean="0"/>
              <a:t>Text level 4</a:t>
            </a:r>
          </a:p>
          <a:p>
            <a:pPr lvl="4"/>
            <a:r>
              <a:rPr lang="en-GB" noProof="0" dirty="0" smtClean="0"/>
              <a:t>Text level 5</a:t>
            </a:r>
            <a:endParaRPr lang="en-GB"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ontent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04000" y="162938"/>
            <a:ext cx="8136000" cy="777478"/>
          </a:xfrm>
        </p:spPr>
        <p:txBody>
          <a:bodyPr/>
          <a:lstStyle/>
          <a:p>
            <a:r>
              <a:rPr lang="en-GB" noProof="0" dirty="0" smtClean="0"/>
              <a:t>TITLE</a:t>
            </a:r>
            <a:endParaRPr lang="en-GB" noProof="0" dirty="0"/>
          </a:p>
        </p:txBody>
      </p:sp>
      <p:sp>
        <p:nvSpPr>
          <p:cNvPr id="3" name="Espace réservé du contenu 2"/>
          <p:cNvSpPr>
            <a:spLocks noGrp="1"/>
          </p:cNvSpPr>
          <p:nvPr>
            <p:ph idx="1" hasCustomPrompt="1"/>
          </p:nvPr>
        </p:nvSpPr>
        <p:spPr bwMode="gray">
          <a:xfrm>
            <a:off x="504000" y="1233641"/>
            <a:ext cx="3960000" cy="1440000"/>
          </a:xfrm>
        </p:spPr>
        <p:txBody>
          <a:bodyPr/>
          <a:lstStyle>
            <a:lvl2pPr>
              <a:defRPr/>
            </a:lvl2pPr>
            <a:lvl3pPr>
              <a:defRPr/>
            </a:lvl3pPr>
            <a:lvl4pPr>
              <a:defRPr baseline="0"/>
            </a:lvl4pPr>
            <a:lvl5pPr>
              <a:defRPr/>
            </a:lvl5pPr>
          </a:lstStyle>
          <a:p>
            <a:pPr lvl="0"/>
            <a:r>
              <a:rPr lang="en-GB" noProof="0" dirty="0" smtClean="0"/>
              <a:t>Text level 1</a:t>
            </a:r>
          </a:p>
          <a:p>
            <a:pPr lvl="1"/>
            <a:r>
              <a:rPr lang="en-GB" noProof="0" dirty="0" smtClean="0"/>
              <a:t>Text level 2</a:t>
            </a:r>
          </a:p>
          <a:p>
            <a:pPr lvl="2"/>
            <a:r>
              <a:rPr lang="en-GB" noProof="0" dirty="0" smtClean="0"/>
              <a:t>Text level 3</a:t>
            </a:r>
          </a:p>
          <a:p>
            <a:pPr lvl="3"/>
            <a:r>
              <a:rPr lang="en-GB" noProof="0" dirty="0" smtClean="0"/>
              <a:t>Text level 4</a:t>
            </a:r>
          </a:p>
        </p:txBody>
      </p:sp>
      <p:sp>
        <p:nvSpPr>
          <p:cNvPr id="8" name="Espace réservé du numéro de diapositive 7"/>
          <p:cNvSpPr>
            <a:spLocks noGrp="1"/>
          </p:cNvSpPr>
          <p:nvPr>
            <p:ph type="sldNum" sz="quarter" idx="11"/>
          </p:nvPr>
        </p:nvSpPr>
        <p:spPr bwMode="gray"/>
        <p:txBody>
          <a:bodyPr/>
          <a:lstStyle/>
          <a:p>
            <a:pPr algn="l"/>
            <a:fld id="{733122C9-A0B9-462F-8757-0847AD287B63}" type="slidenum">
              <a:rPr lang="en-GB" noProof="0" smtClean="0"/>
              <a:pPr algn="l"/>
              <a:t>‹#›</a:t>
            </a:fld>
            <a:endParaRPr lang="en-GB" noProof="0" dirty="0"/>
          </a:p>
        </p:txBody>
      </p:sp>
      <p:sp>
        <p:nvSpPr>
          <p:cNvPr id="11" name="Espace réservé du pied de page 10"/>
          <p:cNvSpPr>
            <a:spLocks noGrp="1"/>
          </p:cNvSpPr>
          <p:nvPr>
            <p:ph type="ftr" sz="quarter" idx="12"/>
          </p:nvPr>
        </p:nvSpPr>
        <p:spPr bwMode="gray"/>
        <p:txBody>
          <a:bodyPr/>
          <a:lstStyle/>
          <a:p>
            <a:r>
              <a:rPr lang="en-US" dirty="0" smtClean="0"/>
              <a:t>Name of meeting or committee</a:t>
            </a:r>
          </a:p>
          <a:p>
            <a:r>
              <a:rPr lang="en-US" dirty="0" smtClean="0"/>
              <a:t>DD Month YYYY</a:t>
            </a:r>
          </a:p>
        </p:txBody>
      </p:sp>
      <p:sp>
        <p:nvSpPr>
          <p:cNvPr id="9" name="Espace réservé du contenu 2"/>
          <p:cNvSpPr>
            <a:spLocks noGrp="1"/>
          </p:cNvSpPr>
          <p:nvPr>
            <p:ph idx="13" hasCustomPrompt="1"/>
          </p:nvPr>
        </p:nvSpPr>
        <p:spPr bwMode="gray">
          <a:xfrm>
            <a:off x="4680000" y="1233641"/>
            <a:ext cx="3960000" cy="1440000"/>
          </a:xfrm>
        </p:spPr>
        <p:txBody>
          <a:bodyPr/>
          <a:lstStyle>
            <a:lvl2pPr>
              <a:defRPr/>
            </a:lvl2pPr>
            <a:lvl3pPr>
              <a:defRPr/>
            </a:lvl3pPr>
            <a:lvl4pPr>
              <a:defRPr baseline="0"/>
            </a:lvl4pPr>
            <a:lvl5pPr>
              <a:defRPr/>
            </a:lvl5pPr>
          </a:lstStyle>
          <a:p>
            <a:pPr lvl="0"/>
            <a:r>
              <a:rPr lang="en-GB" noProof="0" dirty="0" smtClean="0"/>
              <a:t>Text level 1</a:t>
            </a:r>
          </a:p>
          <a:p>
            <a:pPr lvl="1"/>
            <a:r>
              <a:rPr lang="en-GB" noProof="0" dirty="0" smtClean="0"/>
              <a:t>Text level 2</a:t>
            </a:r>
          </a:p>
          <a:p>
            <a:pPr lvl="2"/>
            <a:r>
              <a:rPr lang="en-GB" noProof="0" dirty="0" smtClean="0"/>
              <a:t>Text level 3</a:t>
            </a:r>
          </a:p>
          <a:p>
            <a:pPr lvl="3"/>
            <a:r>
              <a:rPr lang="en-GB" noProof="0" dirty="0" smtClean="0"/>
              <a:t>Text level 4</a:t>
            </a:r>
          </a:p>
        </p:txBody>
      </p:sp>
      <p:sp>
        <p:nvSpPr>
          <p:cNvPr id="13" name="Espace réservé du contenu 2"/>
          <p:cNvSpPr>
            <a:spLocks noGrp="1"/>
          </p:cNvSpPr>
          <p:nvPr>
            <p:ph idx="14" hasCustomPrompt="1"/>
          </p:nvPr>
        </p:nvSpPr>
        <p:spPr bwMode="gray">
          <a:xfrm>
            <a:off x="504000" y="2859782"/>
            <a:ext cx="3960000" cy="1440000"/>
          </a:xfrm>
        </p:spPr>
        <p:txBody>
          <a:bodyPr/>
          <a:lstStyle>
            <a:lvl2pPr>
              <a:defRPr/>
            </a:lvl2pPr>
            <a:lvl3pPr>
              <a:defRPr/>
            </a:lvl3pPr>
            <a:lvl4pPr>
              <a:defRPr baseline="0"/>
            </a:lvl4pPr>
            <a:lvl5pPr>
              <a:defRPr/>
            </a:lvl5pPr>
          </a:lstStyle>
          <a:p>
            <a:pPr lvl="0"/>
            <a:r>
              <a:rPr lang="en-GB" noProof="0" dirty="0" smtClean="0"/>
              <a:t>Text level 1</a:t>
            </a:r>
          </a:p>
          <a:p>
            <a:pPr lvl="1"/>
            <a:r>
              <a:rPr lang="en-GB" noProof="0" dirty="0" smtClean="0"/>
              <a:t>Text level 2</a:t>
            </a:r>
          </a:p>
          <a:p>
            <a:pPr lvl="2"/>
            <a:r>
              <a:rPr lang="en-GB" noProof="0" dirty="0" smtClean="0"/>
              <a:t>Text level 3</a:t>
            </a:r>
          </a:p>
          <a:p>
            <a:pPr lvl="3"/>
            <a:r>
              <a:rPr lang="en-GB" noProof="0" dirty="0" smtClean="0"/>
              <a:t>Text level 4</a:t>
            </a:r>
          </a:p>
        </p:txBody>
      </p:sp>
      <p:sp>
        <p:nvSpPr>
          <p:cNvPr id="14" name="Espace réservé du contenu 2"/>
          <p:cNvSpPr>
            <a:spLocks noGrp="1"/>
          </p:cNvSpPr>
          <p:nvPr>
            <p:ph idx="15" hasCustomPrompt="1"/>
          </p:nvPr>
        </p:nvSpPr>
        <p:spPr bwMode="gray">
          <a:xfrm>
            <a:off x="4680000" y="2859782"/>
            <a:ext cx="3960000" cy="1440000"/>
          </a:xfrm>
        </p:spPr>
        <p:txBody>
          <a:bodyPr/>
          <a:lstStyle>
            <a:lvl2pPr>
              <a:defRPr/>
            </a:lvl2pPr>
            <a:lvl3pPr>
              <a:defRPr/>
            </a:lvl3pPr>
            <a:lvl4pPr>
              <a:defRPr baseline="0"/>
            </a:lvl4pPr>
            <a:lvl5pPr>
              <a:defRPr/>
            </a:lvl5pPr>
          </a:lstStyle>
          <a:p>
            <a:pPr lvl="0"/>
            <a:r>
              <a:rPr lang="en-GB" noProof="0" dirty="0" smtClean="0"/>
              <a:t>Text level 1</a:t>
            </a:r>
          </a:p>
          <a:p>
            <a:pPr lvl="1"/>
            <a:r>
              <a:rPr lang="en-GB" noProof="0" dirty="0" smtClean="0"/>
              <a:t>Text level 2</a:t>
            </a:r>
          </a:p>
          <a:p>
            <a:pPr lvl="2"/>
            <a:r>
              <a:rPr lang="en-GB" noProof="0" dirty="0" smtClean="0"/>
              <a:t>Text level 3</a:t>
            </a:r>
          </a:p>
          <a:p>
            <a:pPr lvl="3"/>
            <a:r>
              <a:rPr lang="en-GB" noProof="0" dirty="0" smtClean="0"/>
              <a:t>Text level 4</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dirty="0" smtClean="0"/>
              <a:t>TITLE</a:t>
            </a:r>
            <a:endParaRPr lang="en-GB" noProof="0" dirty="0"/>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dirty="0"/>
          </a:p>
        </p:txBody>
      </p:sp>
      <p:sp>
        <p:nvSpPr>
          <p:cNvPr id="11" name="Espace réservé du pied de page 10"/>
          <p:cNvSpPr>
            <a:spLocks noGrp="1"/>
          </p:cNvSpPr>
          <p:nvPr>
            <p:ph type="ftr" sz="quarter" idx="16"/>
          </p:nvPr>
        </p:nvSpPr>
        <p:spPr bwMode="gray"/>
        <p:txBody>
          <a:bodyPr/>
          <a:lstStyle/>
          <a:p>
            <a:r>
              <a:rPr lang="en-US" dirty="0" smtClean="0"/>
              <a:t>Name of meeting or committee</a:t>
            </a:r>
          </a:p>
          <a:p>
            <a:r>
              <a:rPr lang="en-US" dirty="0" smtClean="0"/>
              <a:t>DD Month YYYY</a:t>
            </a:r>
          </a:p>
        </p:txBody>
      </p:sp>
      <p:sp>
        <p:nvSpPr>
          <p:cNvPr id="12" name="Espace réservé pour une image  8"/>
          <p:cNvSpPr>
            <a:spLocks noGrp="1"/>
          </p:cNvSpPr>
          <p:nvPr>
            <p:ph type="pic" sz="quarter" idx="17" hasCustomPrompt="1"/>
          </p:nvPr>
        </p:nvSpPr>
        <p:spPr bwMode="gray">
          <a:xfrm>
            <a:off x="504000" y="1202401"/>
            <a:ext cx="8136000" cy="3060000"/>
          </a:xfrm>
        </p:spPr>
        <p:txBody>
          <a:bodyPr tIns="1008000" anchor="ctr" anchorCtr="0"/>
          <a:lstStyle>
            <a:lvl1pPr algn="ctr">
              <a:defRPr/>
            </a:lvl1pPr>
          </a:lstStyle>
          <a:p>
            <a:r>
              <a:rPr lang="en-GB" noProof="0" dirty="0" smtClean="0"/>
              <a:t>Select your own photo</a:t>
            </a:r>
            <a:endParaRPr lang="en-GB" noProof="0"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Block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US" noProof="0" smtClean="0"/>
              <a:t>TITLE</a:t>
            </a:r>
            <a:endParaRPr lang="en-US" noProof="0"/>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US" noProof="0" smtClean="0"/>
              <a:pPr algn="l"/>
              <a:t>‹#›</a:t>
            </a:fld>
            <a:endParaRPr lang="en-US" noProof="0"/>
          </a:p>
        </p:txBody>
      </p:sp>
      <p:sp>
        <p:nvSpPr>
          <p:cNvPr id="11" name="Espace réservé du pied de page 10"/>
          <p:cNvSpPr>
            <a:spLocks noGrp="1"/>
          </p:cNvSpPr>
          <p:nvPr>
            <p:ph type="ftr" sz="quarter" idx="16"/>
          </p:nvPr>
        </p:nvSpPr>
        <p:spPr bwMode="gray"/>
        <p:txBody>
          <a:bodyPr/>
          <a:lstStyle/>
          <a:p>
            <a:r>
              <a:rPr lang="en-US" dirty="0" smtClean="0"/>
              <a:t>Name of meeting or committee</a:t>
            </a:r>
          </a:p>
          <a:p>
            <a:r>
              <a:rPr lang="en-US" dirty="0" smtClean="0"/>
              <a:t>DD Month YYYY</a:t>
            </a:r>
          </a:p>
        </p:txBody>
      </p:sp>
      <p:sp>
        <p:nvSpPr>
          <p:cNvPr id="21" name="Espace réservé du texte 9"/>
          <p:cNvSpPr>
            <a:spLocks noGrp="1"/>
          </p:cNvSpPr>
          <p:nvPr>
            <p:ph type="body" sz="quarter" idx="19" hasCustomPrompt="1"/>
          </p:nvPr>
        </p:nvSpPr>
        <p:spPr bwMode="gray">
          <a:xfrm>
            <a:off x="503998" y="1203598"/>
            <a:ext cx="2520000" cy="684065"/>
          </a:xfrm>
          <a:solidFill>
            <a:schemeClr val="accent1"/>
          </a:solidFill>
          <a:ln w="9525">
            <a:solidFill>
              <a:schemeClr val="accent1"/>
            </a:solidFill>
          </a:ln>
        </p:spPr>
        <p:txBody>
          <a:bodyPr anchor="ctr" anchorCtr="0"/>
          <a:lstStyle>
            <a:lvl1pPr algn="ctr">
              <a:lnSpc>
                <a:spcPct val="100000"/>
              </a:lnSpc>
              <a:defRPr>
                <a:solidFill>
                  <a:schemeClr val="bg1"/>
                </a:solidFill>
              </a:defRPr>
            </a:lvl1pPr>
          </a:lstStyle>
          <a:p>
            <a:pPr lvl="0"/>
            <a:r>
              <a:rPr lang="en-US" noProof="0" smtClean="0"/>
              <a:t>Text level 1</a:t>
            </a:r>
          </a:p>
        </p:txBody>
      </p:sp>
      <p:sp>
        <p:nvSpPr>
          <p:cNvPr id="22" name="Espace réservé du texte 9"/>
          <p:cNvSpPr>
            <a:spLocks noGrp="1"/>
          </p:cNvSpPr>
          <p:nvPr>
            <p:ph type="body" sz="quarter" idx="20" hasCustomPrompt="1"/>
          </p:nvPr>
        </p:nvSpPr>
        <p:spPr bwMode="gray">
          <a:xfrm>
            <a:off x="3023998" y="1203598"/>
            <a:ext cx="5616002" cy="684065"/>
          </a:xfrm>
          <a:ln w="9525">
            <a:solidFill>
              <a:schemeClr val="accent1"/>
            </a:solidFill>
          </a:ln>
        </p:spPr>
        <p:txBody>
          <a:bodyPr tIns="72000"/>
          <a:lstStyle>
            <a:lvl1pPr marL="243000" indent="-135000">
              <a:lnSpc>
                <a:spcPct val="100000"/>
              </a:lnSpc>
              <a:spcBef>
                <a:spcPts val="225"/>
              </a:spcBef>
              <a:buClr>
                <a:schemeClr val="accent3"/>
              </a:buClr>
              <a:buFont typeface="Arial" pitchFamily="34" charset="0"/>
              <a:buChar char="•"/>
              <a:defRPr sz="1350">
                <a:solidFill>
                  <a:schemeClr val="tx1"/>
                </a:solidFill>
              </a:defRPr>
            </a:lvl1pPr>
            <a:lvl2pPr marL="378000">
              <a:buClr>
                <a:schemeClr val="tx1"/>
              </a:buClr>
              <a:defRPr sz="1200" b="0"/>
            </a:lvl2pPr>
            <a:lvl3pPr indent="0">
              <a:buNone/>
              <a:defRPr/>
            </a:lvl3pPr>
            <a:lvl4pPr marL="513000" indent="-135000">
              <a:buClr>
                <a:schemeClr val="tx1"/>
              </a:buClr>
              <a:buFont typeface="Arial" pitchFamily="34" charset="0"/>
              <a:buChar char="•"/>
              <a:defRPr sz="1050"/>
            </a:lvl4pPr>
          </a:lstStyle>
          <a:p>
            <a:pPr lvl="0"/>
            <a:r>
              <a:rPr lang="en-US" noProof="0" dirty="0" smtClean="0"/>
              <a:t>Text level 2</a:t>
            </a:r>
          </a:p>
          <a:p>
            <a:pPr lvl="1"/>
            <a:r>
              <a:rPr lang="en-US" noProof="0" dirty="0" smtClean="0"/>
              <a:t>Text level 3</a:t>
            </a:r>
          </a:p>
        </p:txBody>
      </p:sp>
      <p:sp>
        <p:nvSpPr>
          <p:cNvPr id="16" name="Espace réservé du texte 9"/>
          <p:cNvSpPr>
            <a:spLocks noGrp="1"/>
          </p:cNvSpPr>
          <p:nvPr>
            <p:ph type="body" sz="quarter" idx="21" hasCustomPrompt="1"/>
          </p:nvPr>
        </p:nvSpPr>
        <p:spPr bwMode="gray">
          <a:xfrm>
            <a:off x="503998" y="1959686"/>
            <a:ext cx="2520000" cy="684065"/>
          </a:xfrm>
          <a:solidFill>
            <a:schemeClr val="accent2"/>
          </a:solidFill>
          <a:ln w="9525">
            <a:solidFill>
              <a:schemeClr val="accent2"/>
            </a:solidFill>
          </a:ln>
        </p:spPr>
        <p:txBody>
          <a:bodyPr anchor="ctr" anchorCtr="0"/>
          <a:lstStyle>
            <a:lvl1pPr algn="ctr">
              <a:lnSpc>
                <a:spcPct val="100000"/>
              </a:lnSpc>
              <a:defRPr>
                <a:solidFill>
                  <a:schemeClr val="bg1"/>
                </a:solidFill>
              </a:defRPr>
            </a:lvl1pPr>
          </a:lstStyle>
          <a:p>
            <a:pPr lvl="0"/>
            <a:r>
              <a:rPr lang="en-US" noProof="0" smtClean="0"/>
              <a:t>Text level 1</a:t>
            </a:r>
          </a:p>
        </p:txBody>
      </p:sp>
      <p:sp>
        <p:nvSpPr>
          <p:cNvPr id="17" name="Espace réservé du texte 9"/>
          <p:cNvSpPr>
            <a:spLocks noGrp="1"/>
          </p:cNvSpPr>
          <p:nvPr>
            <p:ph type="body" sz="quarter" idx="22" hasCustomPrompt="1"/>
          </p:nvPr>
        </p:nvSpPr>
        <p:spPr bwMode="gray">
          <a:xfrm>
            <a:off x="3023998" y="1959686"/>
            <a:ext cx="5616002" cy="684065"/>
          </a:xfrm>
          <a:ln w="9525">
            <a:solidFill>
              <a:schemeClr val="accent2"/>
            </a:solidFill>
          </a:ln>
        </p:spPr>
        <p:txBody>
          <a:bodyPr tIns="72000"/>
          <a:lstStyle>
            <a:lvl1pPr marL="243000" indent="-135000">
              <a:lnSpc>
                <a:spcPct val="100000"/>
              </a:lnSpc>
              <a:spcBef>
                <a:spcPts val="225"/>
              </a:spcBef>
              <a:buClr>
                <a:schemeClr val="accent3"/>
              </a:buClr>
              <a:buFont typeface="Arial" pitchFamily="34" charset="0"/>
              <a:buChar char="•"/>
              <a:defRPr sz="1350">
                <a:solidFill>
                  <a:schemeClr val="tx1"/>
                </a:solidFill>
              </a:defRPr>
            </a:lvl1pPr>
            <a:lvl2pPr marL="378000">
              <a:buClr>
                <a:schemeClr val="tx1"/>
              </a:buClr>
              <a:defRPr sz="1200" b="0"/>
            </a:lvl2pPr>
            <a:lvl3pPr indent="0">
              <a:buNone/>
              <a:defRPr/>
            </a:lvl3pPr>
            <a:lvl4pPr marL="513000" indent="-135000">
              <a:buClr>
                <a:schemeClr val="tx1"/>
              </a:buClr>
              <a:buFont typeface="Arial" pitchFamily="34" charset="0"/>
              <a:buChar char="•"/>
              <a:defRPr sz="1050"/>
            </a:lvl4pPr>
          </a:lstStyle>
          <a:p>
            <a:pPr lvl="0"/>
            <a:r>
              <a:rPr lang="en-US" noProof="0" dirty="0" smtClean="0"/>
              <a:t>Text level 2</a:t>
            </a:r>
          </a:p>
          <a:p>
            <a:pPr lvl="1"/>
            <a:r>
              <a:rPr lang="en-US" noProof="0" dirty="0" smtClean="0"/>
              <a:t>Text level 3</a:t>
            </a:r>
          </a:p>
        </p:txBody>
      </p:sp>
      <p:sp>
        <p:nvSpPr>
          <p:cNvPr id="18" name="Espace réservé du texte 9"/>
          <p:cNvSpPr>
            <a:spLocks noGrp="1"/>
          </p:cNvSpPr>
          <p:nvPr>
            <p:ph type="body" sz="quarter" idx="23" hasCustomPrompt="1"/>
          </p:nvPr>
        </p:nvSpPr>
        <p:spPr bwMode="gray">
          <a:xfrm>
            <a:off x="503998" y="2715774"/>
            <a:ext cx="2520000" cy="684065"/>
          </a:xfrm>
          <a:solidFill>
            <a:schemeClr val="accent3"/>
          </a:solidFill>
          <a:ln w="9525">
            <a:solidFill>
              <a:schemeClr val="accent3"/>
            </a:solidFill>
          </a:ln>
        </p:spPr>
        <p:txBody>
          <a:bodyPr anchor="ctr" anchorCtr="0"/>
          <a:lstStyle>
            <a:lvl1pPr algn="ctr">
              <a:lnSpc>
                <a:spcPct val="100000"/>
              </a:lnSpc>
              <a:defRPr>
                <a:solidFill>
                  <a:schemeClr val="bg1"/>
                </a:solidFill>
              </a:defRPr>
            </a:lvl1pPr>
          </a:lstStyle>
          <a:p>
            <a:pPr lvl="0"/>
            <a:r>
              <a:rPr lang="en-US" noProof="0" smtClean="0"/>
              <a:t>Text level 1</a:t>
            </a:r>
          </a:p>
        </p:txBody>
      </p:sp>
      <p:sp>
        <p:nvSpPr>
          <p:cNvPr id="19" name="Espace réservé du texte 9"/>
          <p:cNvSpPr>
            <a:spLocks noGrp="1"/>
          </p:cNvSpPr>
          <p:nvPr>
            <p:ph type="body" sz="quarter" idx="24" hasCustomPrompt="1"/>
          </p:nvPr>
        </p:nvSpPr>
        <p:spPr bwMode="gray">
          <a:xfrm>
            <a:off x="3023998" y="2715774"/>
            <a:ext cx="5616002" cy="684065"/>
          </a:xfrm>
          <a:ln w="9525">
            <a:solidFill>
              <a:schemeClr val="accent3"/>
            </a:solidFill>
          </a:ln>
        </p:spPr>
        <p:txBody>
          <a:bodyPr tIns="72000"/>
          <a:lstStyle>
            <a:lvl1pPr marL="243000" indent="-135000">
              <a:lnSpc>
                <a:spcPct val="100000"/>
              </a:lnSpc>
              <a:spcBef>
                <a:spcPts val="225"/>
              </a:spcBef>
              <a:buClr>
                <a:schemeClr val="accent3"/>
              </a:buClr>
              <a:buFont typeface="Arial" pitchFamily="34" charset="0"/>
              <a:buChar char="•"/>
              <a:defRPr sz="1350">
                <a:solidFill>
                  <a:schemeClr val="tx1"/>
                </a:solidFill>
              </a:defRPr>
            </a:lvl1pPr>
            <a:lvl2pPr marL="378000">
              <a:buClr>
                <a:schemeClr val="tx1"/>
              </a:buClr>
              <a:defRPr sz="1200" b="0"/>
            </a:lvl2pPr>
            <a:lvl3pPr indent="0">
              <a:buNone/>
              <a:defRPr/>
            </a:lvl3pPr>
            <a:lvl4pPr marL="513000" indent="-135000">
              <a:buClr>
                <a:schemeClr val="tx1"/>
              </a:buClr>
              <a:buFont typeface="Arial" pitchFamily="34" charset="0"/>
              <a:buChar char="•"/>
              <a:defRPr sz="1050"/>
            </a:lvl4pPr>
          </a:lstStyle>
          <a:p>
            <a:pPr lvl="0"/>
            <a:r>
              <a:rPr lang="en-US" noProof="0" dirty="0" smtClean="0"/>
              <a:t>Text level 2</a:t>
            </a:r>
          </a:p>
          <a:p>
            <a:pPr lvl="1"/>
            <a:r>
              <a:rPr lang="en-US" noProof="0" dirty="0" smtClean="0"/>
              <a:t>Text level 3</a:t>
            </a:r>
          </a:p>
        </p:txBody>
      </p:sp>
      <p:sp>
        <p:nvSpPr>
          <p:cNvPr id="20" name="Espace réservé du texte 9"/>
          <p:cNvSpPr>
            <a:spLocks noGrp="1"/>
          </p:cNvSpPr>
          <p:nvPr>
            <p:ph type="body" sz="quarter" idx="25" hasCustomPrompt="1"/>
          </p:nvPr>
        </p:nvSpPr>
        <p:spPr bwMode="gray">
          <a:xfrm>
            <a:off x="503998" y="3471861"/>
            <a:ext cx="2520000" cy="684065"/>
          </a:xfrm>
          <a:solidFill>
            <a:schemeClr val="bg2"/>
          </a:solidFill>
          <a:ln w="9525">
            <a:solidFill>
              <a:schemeClr val="bg2"/>
            </a:solidFill>
          </a:ln>
        </p:spPr>
        <p:txBody>
          <a:bodyPr anchor="ctr" anchorCtr="0"/>
          <a:lstStyle>
            <a:lvl1pPr algn="ctr">
              <a:lnSpc>
                <a:spcPct val="100000"/>
              </a:lnSpc>
              <a:defRPr>
                <a:solidFill>
                  <a:schemeClr val="bg1"/>
                </a:solidFill>
              </a:defRPr>
            </a:lvl1pPr>
          </a:lstStyle>
          <a:p>
            <a:pPr lvl="0"/>
            <a:r>
              <a:rPr lang="en-US" noProof="0" smtClean="0"/>
              <a:t>Text level 1</a:t>
            </a:r>
          </a:p>
        </p:txBody>
      </p:sp>
      <p:sp>
        <p:nvSpPr>
          <p:cNvPr id="29" name="Espace réservé du texte 9"/>
          <p:cNvSpPr>
            <a:spLocks noGrp="1"/>
          </p:cNvSpPr>
          <p:nvPr>
            <p:ph type="body" sz="quarter" idx="26" hasCustomPrompt="1"/>
          </p:nvPr>
        </p:nvSpPr>
        <p:spPr bwMode="gray">
          <a:xfrm>
            <a:off x="3023998" y="3471861"/>
            <a:ext cx="5616002" cy="684065"/>
          </a:xfrm>
          <a:ln w="9525">
            <a:solidFill>
              <a:schemeClr val="bg2"/>
            </a:solidFill>
          </a:ln>
        </p:spPr>
        <p:txBody>
          <a:bodyPr tIns="72000"/>
          <a:lstStyle>
            <a:lvl1pPr marL="243000" indent="-135000">
              <a:lnSpc>
                <a:spcPct val="100000"/>
              </a:lnSpc>
              <a:spcBef>
                <a:spcPts val="225"/>
              </a:spcBef>
              <a:buClr>
                <a:schemeClr val="accent3"/>
              </a:buClr>
              <a:buFont typeface="Arial" pitchFamily="34" charset="0"/>
              <a:buChar char="•"/>
              <a:defRPr sz="1350">
                <a:solidFill>
                  <a:schemeClr val="tx1"/>
                </a:solidFill>
              </a:defRPr>
            </a:lvl1pPr>
            <a:lvl2pPr marL="378000">
              <a:buClr>
                <a:schemeClr val="tx1"/>
              </a:buClr>
              <a:defRPr sz="1200" b="0"/>
            </a:lvl2pPr>
            <a:lvl3pPr indent="0">
              <a:buNone/>
              <a:defRPr/>
            </a:lvl3pPr>
            <a:lvl4pPr marL="513000" indent="-135000">
              <a:buClr>
                <a:schemeClr val="tx1"/>
              </a:buClr>
              <a:buFont typeface="Arial" pitchFamily="34" charset="0"/>
              <a:buChar char="•"/>
              <a:defRPr sz="1050"/>
            </a:lvl4pPr>
          </a:lstStyle>
          <a:p>
            <a:pPr lvl="0"/>
            <a:r>
              <a:rPr lang="en-US" noProof="0" dirty="0" smtClean="0"/>
              <a:t>Text level 2</a:t>
            </a:r>
          </a:p>
          <a:p>
            <a:pPr lvl="1"/>
            <a:r>
              <a:rPr lang="en-US" noProof="0" dirty="0" smtClean="0"/>
              <a:t>Text level 3</a:t>
            </a:r>
          </a:p>
        </p:txBody>
      </p:sp>
    </p:spTree>
    <p:extLst>
      <p:ext uri="{BB962C8B-B14F-4D97-AF65-F5344CB8AC3E}">
        <p14:creationId xmlns:p14="http://schemas.microsoft.com/office/powerpoint/2010/main" xmlns="" val="1589227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amp;4_Block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04000" y="162938"/>
            <a:ext cx="8136000" cy="777478"/>
          </a:xfrm>
        </p:spPr>
        <p:txBody>
          <a:bodyPr/>
          <a:lstStyle/>
          <a:p>
            <a:r>
              <a:rPr lang="en-US" noProof="0" smtClean="0"/>
              <a:t>TITLE</a:t>
            </a:r>
            <a:endParaRPr lang="en-US" noProof="0"/>
          </a:p>
        </p:txBody>
      </p:sp>
      <p:sp>
        <p:nvSpPr>
          <p:cNvPr id="10" name="Espace réservé du texte 9"/>
          <p:cNvSpPr>
            <a:spLocks noGrp="1"/>
          </p:cNvSpPr>
          <p:nvPr>
            <p:ph type="body" sz="quarter" idx="13" hasCustomPrompt="1"/>
          </p:nvPr>
        </p:nvSpPr>
        <p:spPr bwMode="gray">
          <a:xfrm>
            <a:off x="504000" y="1183416"/>
            <a:ext cx="8136000" cy="380744"/>
          </a:xfrm>
        </p:spPr>
        <p:txBody>
          <a:bodyPr/>
          <a:lstStyle/>
          <a:p>
            <a:pPr lvl="0"/>
            <a:r>
              <a:rPr lang="en-US" noProof="0" dirty="0" smtClean="0"/>
              <a:t>Text </a:t>
            </a:r>
            <a:r>
              <a:rPr lang="en-US" noProof="0" smtClean="0"/>
              <a:t>level 1</a:t>
            </a:r>
            <a:endParaRPr lang="en-US" noProof="0" dirty="0" smtClean="0"/>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US" noProof="0" smtClean="0"/>
              <a:pPr algn="l"/>
              <a:t>‹#›</a:t>
            </a:fld>
            <a:endParaRPr lang="en-US" noProof="0"/>
          </a:p>
        </p:txBody>
      </p:sp>
      <p:sp>
        <p:nvSpPr>
          <p:cNvPr id="11" name="Espace réservé du pied de page 10"/>
          <p:cNvSpPr>
            <a:spLocks noGrp="1"/>
          </p:cNvSpPr>
          <p:nvPr>
            <p:ph type="ftr" sz="quarter" idx="16"/>
          </p:nvPr>
        </p:nvSpPr>
        <p:spPr bwMode="gray"/>
        <p:txBody>
          <a:bodyPr/>
          <a:lstStyle/>
          <a:p>
            <a:r>
              <a:rPr lang="en-US" dirty="0" smtClean="0"/>
              <a:t>Name of meeting or committee</a:t>
            </a:r>
          </a:p>
          <a:p>
            <a:r>
              <a:rPr lang="en-US" dirty="0" smtClean="0"/>
              <a:t>DD Month YYYY</a:t>
            </a:r>
          </a:p>
        </p:txBody>
      </p:sp>
      <p:sp>
        <p:nvSpPr>
          <p:cNvPr id="21" name="Espace réservé du texte 9"/>
          <p:cNvSpPr>
            <a:spLocks noGrp="1"/>
          </p:cNvSpPr>
          <p:nvPr>
            <p:ph type="body" sz="quarter" idx="19" hasCustomPrompt="1"/>
          </p:nvPr>
        </p:nvSpPr>
        <p:spPr bwMode="gray">
          <a:xfrm>
            <a:off x="504000" y="1564161"/>
            <a:ext cx="3923600" cy="360000"/>
          </a:xfrm>
          <a:solidFill>
            <a:schemeClr val="accent1"/>
          </a:solidFill>
          <a:ln w="9525">
            <a:solidFill>
              <a:schemeClr val="accent1"/>
            </a:solidFill>
          </a:ln>
        </p:spPr>
        <p:txBody>
          <a:bodyPr anchor="ctr" anchorCtr="0"/>
          <a:lstStyle>
            <a:lvl1pPr algn="ctr">
              <a:lnSpc>
                <a:spcPct val="100000"/>
              </a:lnSpc>
              <a:defRPr>
                <a:solidFill>
                  <a:schemeClr val="bg1"/>
                </a:solidFill>
              </a:defRPr>
            </a:lvl1pPr>
          </a:lstStyle>
          <a:p>
            <a:pPr lvl="0"/>
            <a:r>
              <a:rPr lang="en-US" noProof="0" smtClean="0"/>
              <a:t>Text level 1</a:t>
            </a:r>
          </a:p>
        </p:txBody>
      </p:sp>
      <p:sp>
        <p:nvSpPr>
          <p:cNvPr id="22" name="Espace réservé du texte 9"/>
          <p:cNvSpPr>
            <a:spLocks noGrp="1"/>
          </p:cNvSpPr>
          <p:nvPr>
            <p:ph type="body" sz="quarter" idx="20" hasCustomPrompt="1"/>
          </p:nvPr>
        </p:nvSpPr>
        <p:spPr bwMode="gray">
          <a:xfrm>
            <a:off x="504000" y="1924163"/>
            <a:ext cx="3923600" cy="958326"/>
          </a:xfrm>
          <a:ln w="9525">
            <a:solidFill>
              <a:schemeClr val="accent1"/>
            </a:solidFill>
          </a:ln>
        </p:spPr>
        <p:txBody>
          <a:bodyPr tIns="72000"/>
          <a:lstStyle>
            <a:lvl1pPr marL="243000" indent="-135000">
              <a:lnSpc>
                <a:spcPct val="100000"/>
              </a:lnSpc>
              <a:spcBef>
                <a:spcPts val="225"/>
              </a:spcBef>
              <a:buClr>
                <a:schemeClr val="accent3"/>
              </a:buClr>
              <a:buFont typeface="Arial" pitchFamily="34" charset="0"/>
              <a:buChar char="•"/>
              <a:defRPr sz="1350">
                <a:solidFill>
                  <a:schemeClr val="tx1"/>
                </a:solidFill>
              </a:defRPr>
            </a:lvl1pPr>
            <a:lvl2pPr marL="378000">
              <a:buClr>
                <a:schemeClr val="tx1"/>
              </a:buClr>
              <a:defRPr sz="1200" b="0"/>
            </a:lvl2pPr>
            <a:lvl3pPr indent="0">
              <a:buNone/>
              <a:defRPr sz="1200"/>
            </a:lvl3pPr>
            <a:lvl4pPr marL="513000" indent="-135000">
              <a:buClr>
                <a:schemeClr val="tx1"/>
              </a:buClr>
              <a:buFont typeface="Arial" pitchFamily="34" charset="0"/>
              <a:buChar char="•"/>
              <a:defRPr sz="1050"/>
            </a:lvl4pPr>
          </a:lstStyle>
          <a:p>
            <a:pPr lvl="0"/>
            <a:r>
              <a:rPr lang="en-US" noProof="0" dirty="0" smtClean="0"/>
              <a:t>Text level 2</a:t>
            </a:r>
          </a:p>
          <a:p>
            <a:pPr lvl="1"/>
            <a:r>
              <a:rPr lang="en-US" noProof="0" dirty="0" smtClean="0"/>
              <a:t>Text level 3</a:t>
            </a:r>
          </a:p>
          <a:p>
            <a:pPr lvl="3"/>
            <a:r>
              <a:rPr lang="en-US" noProof="0" dirty="0" smtClean="0"/>
              <a:t>Text level 4</a:t>
            </a:r>
          </a:p>
        </p:txBody>
      </p:sp>
      <p:sp>
        <p:nvSpPr>
          <p:cNvPr id="23" name="Espace réservé du texte 9"/>
          <p:cNvSpPr>
            <a:spLocks noGrp="1"/>
          </p:cNvSpPr>
          <p:nvPr>
            <p:ph type="body" sz="quarter" idx="21" hasCustomPrompt="1"/>
          </p:nvPr>
        </p:nvSpPr>
        <p:spPr bwMode="gray">
          <a:xfrm>
            <a:off x="4716400" y="1564161"/>
            <a:ext cx="3923600" cy="360000"/>
          </a:xfrm>
          <a:solidFill>
            <a:schemeClr val="accent2"/>
          </a:solidFill>
          <a:ln w="9525">
            <a:solidFill>
              <a:schemeClr val="accent2"/>
            </a:solidFill>
          </a:ln>
        </p:spPr>
        <p:txBody>
          <a:bodyPr anchor="ctr" anchorCtr="0"/>
          <a:lstStyle>
            <a:lvl1pPr algn="ctr">
              <a:lnSpc>
                <a:spcPct val="100000"/>
              </a:lnSpc>
              <a:defRPr>
                <a:solidFill>
                  <a:schemeClr val="bg1"/>
                </a:solidFill>
              </a:defRPr>
            </a:lvl1pPr>
          </a:lstStyle>
          <a:p>
            <a:pPr lvl="0"/>
            <a:r>
              <a:rPr lang="en-US" noProof="0" smtClean="0"/>
              <a:t>Text level 1</a:t>
            </a:r>
          </a:p>
        </p:txBody>
      </p:sp>
      <p:sp>
        <p:nvSpPr>
          <p:cNvPr id="24" name="Espace réservé du texte 9"/>
          <p:cNvSpPr>
            <a:spLocks noGrp="1"/>
          </p:cNvSpPr>
          <p:nvPr>
            <p:ph type="body" sz="quarter" idx="22" hasCustomPrompt="1"/>
          </p:nvPr>
        </p:nvSpPr>
        <p:spPr bwMode="gray">
          <a:xfrm>
            <a:off x="4716400" y="1924163"/>
            <a:ext cx="3923600" cy="958326"/>
          </a:xfrm>
          <a:ln w="9525">
            <a:solidFill>
              <a:schemeClr val="accent2"/>
            </a:solidFill>
          </a:ln>
        </p:spPr>
        <p:txBody>
          <a:bodyPr tIns="72000"/>
          <a:lstStyle>
            <a:lvl1pPr marL="243000" indent="-135000">
              <a:lnSpc>
                <a:spcPct val="100000"/>
              </a:lnSpc>
              <a:spcBef>
                <a:spcPts val="225"/>
              </a:spcBef>
              <a:buClr>
                <a:schemeClr val="accent3"/>
              </a:buClr>
              <a:buFont typeface="Arial" pitchFamily="34" charset="0"/>
              <a:buChar char="•"/>
              <a:defRPr sz="1350">
                <a:solidFill>
                  <a:schemeClr val="tx1"/>
                </a:solidFill>
              </a:defRPr>
            </a:lvl1pPr>
            <a:lvl2pPr marL="378000">
              <a:buClr>
                <a:schemeClr val="tx1"/>
              </a:buClr>
              <a:defRPr sz="1200" b="0"/>
            </a:lvl2pPr>
            <a:lvl3pPr indent="0">
              <a:buNone/>
              <a:defRPr sz="1200"/>
            </a:lvl3pPr>
            <a:lvl4pPr marL="513000" indent="-135000">
              <a:buClr>
                <a:schemeClr val="tx1"/>
              </a:buClr>
              <a:buFont typeface="Arial" pitchFamily="34" charset="0"/>
              <a:buChar char="•"/>
              <a:defRPr sz="1050"/>
            </a:lvl4pPr>
          </a:lstStyle>
          <a:p>
            <a:pPr lvl="0"/>
            <a:r>
              <a:rPr lang="en-US" noProof="0" dirty="0" smtClean="0"/>
              <a:t>Text level 2</a:t>
            </a:r>
          </a:p>
          <a:p>
            <a:pPr lvl="1"/>
            <a:r>
              <a:rPr lang="en-US" noProof="0" dirty="0" smtClean="0"/>
              <a:t>Text level 3</a:t>
            </a:r>
          </a:p>
          <a:p>
            <a:pPr lvl="3"/>
            <a:r>
              <a:rPr lang="en-US" noProof="0" dirty="0" smtClean="0"/>
              <a:t>Text level 4</a:t>
            </a:r>
          </a:p>
        </p:txBody>
      </p:sp>
      <p:sp>
        <p:nvSpPr>
          <p:cNvPr id="25" name="Espace réservé du texte 9"/>
          <p:cNvSpPr>
            <a:spLocks noGrp="1"/>
          </p:cNvSpPr>
          <p:nvPr>
            <p:ph type="body" sz="quarter" idx="23" hasCustomPrompt="1"/>
          </p:nvPr>
        </p:nvSpPr>
        <p:spPr bwMode="gray">
          <a:xfrm>
            <a:off x="504000" y="2931790"/>
            <a:ext cx="3923600" cy="360000"/>
          </a:xfrm>
          <a:solidFill>
            <a:schemeClr val="accent3"/>
          </a:solidFill>
          <a:ln w="9525">
            <a:solidFill>
              <a:schemeClr val="accent3"/>
            </a:solidFill>
          </a:ln>
        </p:spPr>
        <p:txBody>
          <a:bodyPr anchor="ctr" anchorCtr="0"/>
          <a:lstStyle>
            <a:lvl1pPr algn="ctr">
              <a:lnSpc>
                <a:spcPct val="100000"/>
              </a:lnSpc>
              <a:defRPr>
                <a:solidFill>
                  <a:schemeClr val="bg1"/>
                </a:solidFill>
              </a:defRPr>
            </a:lvl1pPr>
          </a:lstStyle>
          <a:p>
            <a:pPr lvl="0"/>
            <a:r>
              <a:rPr lang="en-US" noProof="0" smtClean="0"/>
              <a:t>Text level 1</a:t>
            </a:r>
          </a:p>
        </p:txBody>
      </p:sp>
      <p:sp>
        <p:nvSpPr>
          <p:cNvPr id="26" name="Espace réservé du texte 9"/>
          <p:cNvSpPr>
            <a:spLocks noGrp="1"/>
          </p:cNvSpPr>
          <p:nvPr>
            <p:ph type="body" sz="quarter" idx="24" hasCustomPrompt="1"/>
          </p:nvPr>
        </p:nvSpPr>
        <p:spPr bwMode="gray">
          <a:xfrm>
            <a:off x="504000" y="3291792"/>
            <a:ext cx="3923600" cy="958326"/>
          </a:xfrm>
          <a:ln w="9525">
            <a:solidFill>
              <a:schemeClr val="accent3"/>
            </a:solidFill>
          </a:ln>
        </p:spPr>
        <p:txBody>
          <a:bodyPr tIns="72000"/>
          <a:lstStyle>
            <a:lvl1pPr marL="243000" indent="-135000">
              <a:lnSpc>
                <a:spcPct val="100000"/>
              </a:lnSpc>
              <a:spcBef>
                <a:spcPts val="225"/>
              </a:spcBef>
              <a:buClr>
                <a:schemeClr val="accent3"/>
              </a:buClr>
              <a:buFont typeface="Arial" pitchFamily="34" charset="0"/>
              <a:buChar char="•"/>
              <a:defRPr sz="1350">
                <a:solidFill>
                  <a:schemeClr val="tx1"/>
                </a:solidFill>
              </a:defRPr>
            </a:lvl1pPr>
            <a:lvl2pPr marL="378000">
              <a:buClr>
                <a:schemeClr val="tx1"/>
              </a:buClr>
              <a:defRPr sz="1200" b="0"/>
            </a:lvl2pPr>
            <a:lvl3pPr indent="0">
              <a:buNone/>
              <a:defRPr sz="1200"/>
            </a:lvl3pPr>
            <a:lvl4pPr marL="513000" indent="-135000">
              <a:buClr>
                <a:schemeClr val="tx1"/>
              </a:buClr>
              <a:buFont typeface="Arial" pitchFamily="34" charset="0"/>
              <a:buChar char="•"/>
              <a:defRPr sz="1050"/>
            </a:lvl4pPr>
          </a:lstStyle>
          <a:p>
            <a:pPr lvl="0"/>
            <a:r>
              <a:rPr lang="en-US" noProof="0" dirty="0" smtClean="0"/>
              <a:t>Text level 2</a:t>
            </a:r>
          </a:p>
          <a:p>
            <a:pPr lvl="1"/>
            <a:r>
              <a:rPr lang="en-US" noProof="0" dirty="0" smtClean="0"/>
              <a:t>Text level 3</a:t>
            </a:r>
          </a:p>
          <a:p>
            <a:pPr lvl="3"/>
            <a:r>
              <a:rPr lang="en-US" noProof="0" dirty="0" smtClean="0"/>
              <a:t>Text level 4</a:t>
            </a:r>
          </a:p>
        </p:txBody>
      </p:sp>
      <p:sp>
        <p:nvSpPr>
          <p:cNvPr id="27" name="Espace réservé du texte 9"/>
          <p:cNvSpPr>
            <a:spLocks noGrp="1"/>
          </p:cNvSpPr>
          <p:nvPr>
            <p:ph type="body" sz="quarter" idx="25" hasCustomPrompt="1"/>
          </p:nvPr>
        </p:nvSpPr>
        <p:spPr bwMode="gray">
          <a:xfrm>
            <a:off x="4716400" y="2931790"/>
            <a:ext cx="3923600" cy="360000"/>
          </a:xfrm>
          <a:solidFill>
            <a:schemeClr val="bg2"/>
          </a:solidFill>
          <a:ln w="9525">
            <a:solidFill>
              <a:schemeClr val="bg2"/>
            </a:solidFill>
          </a:ln>
        </p:spPr>
        <p:txBody>
          <a:bodyPr anchor="ctr" anchorCtr="0"/>
          <a:lstStyle>
            <a:lvl1pPr algn="ctr">
              <a:lnSpc>
                <a:spcPct val="100000"/>
              </a:lnSpc>
              <a:defRPr>
                <a:solidFill>
                  <a:schemeClr val="bg1"/>
                </a:solidFill>
              </a:defRPr>
            </a:lvl1pPr>
          </a:lstStyle>
          <a:p>
            <a:pPr lvl="0"/>
            <a:r>
              <a:rPr lang="en-US" noProof="0" smtClean="0"/>
              <a:t>Text level 1</a:t>
            </a:r>
          </a:p>
        </p:txBody>
      </p:sp>
      <p:sp>
        <p:nvSpPr>
          <p:cNvPr id="28" name="Espace réservé du texte 9"/>
          <p:cNvSpPr>
            <a:spLocks noGrp="1"/>
          </p:cNvSpPr>
          <p:nvPr>
            <p:ph type="body" sz="quarter" idx="26" hasCustomPrompt="1"/>
          </p:nvPr>
        </p:nvSpPr>
        <p:spPr bwMode="gray">
          <a:xfrm>
            <a:off x="4716400" y="3291792"/>
            <a:ext cx="3923600" cy="958326"/>
          </a:xfrm>
          <a:ln w="9525">
            <a:solidFill>
              <a:schemeClr val="bg2"/>
            </a:solidFill>
          </a:ln>
        </p:spPr>
        <p:txBody>
          <a:bodyPr tIns="72000"/>
          <a:lstStyle>
            <a:lvl1pPr marL="243000" indent="-135000">
              <a:lnSpc>
                <a:spcPct val="100000"/>
              </a:lnSpc>
              <a:spcBef>
                <a:spcPts val="225"/>
              </a:spcBef>
              <a:buClr>
                <a:schemeClr val="accent3"/>
              </a:buClr>
              <a:buFont typeface="Arial" pitchFamily="34" charset="0"/>
              <a:buChar char="•"/>
              <a:defRPr sz="1350">
                <a:solidFill>
                  <a:schemeClr val="tx1"/>
                </a:solidFill>
              </a:defRPr>
            </a:lvl1pPr>
            <a:lvl2pPr marL="378000">
              <a:buClr>
                <a:schemeClr val="tx1"/>
              </a:buClr>
              <a:defRPr sz="1200" b="0"/>
            </a:lvl2pPr>
            <a:lvl3pPr indent="0">
              <a:buNone/>
              <a:defRPr sz="1200"/>
            </a:lvl3pPr>
            <a:lvl4pPr marL="513000" indent="-135000">
              <a:buClr>
                <a:schemeClr val="tx1"/>
              </a:buClr>
              <a:buFont typeface="Arial" pitchFamily="34" charset="0"/>
              <a:buChar char="•"/>
              <a:defRPr sz="1050"/>
            </a:lvl4pPr>
          </a:lstStyle>
          <a:p>
            <a:pPr lvl="0"/>
            <a:r>
              <a:rPr lang="en-US" noProof="0" dirty="0" smtClean="0"/>
              <a:t>Text level 2</a:t>
            </a:r>
          </a:p>
          <a:p>
            <a:pPr lvl="1"/>
            <a:r>
              <a:rPr lang="en-US" noProof="0" dirty="0" smtClean="0"/>
              <a:t>Text level 3</a:t>
            </a:r>
          </a:p>
          <a:p>
            <a:pPr lvl="3"/>
            <a:r>
              <a:rPr lang="en-US" noProof="0" dirty="0" smtClean="0"/>
              <a:t>Text level 4</a:t>
            </a:r>
          </a:p>
        </p:txBody>
      </p:sp>
    </p:spTree>
    <p:extLst>
      <p:ext uri="{BB962C8B-B14F-4D97-AF65-F5344CB8AC3E}">
        <p14:creationId xmlns:p14="http://schemas.microsoft.com/office/powerpoint/2010/main" xmlns="" val="242647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amp;4_Block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dirty="0" smtClean="0"/>
              <a:t>TITLE</a:t>
            </a:r>
            <a:endParaRPr lang="en-GB" noProof="0" dirty="0"/>
          </a:p>
        </p:txBody>
      </p:sp>
      <p:sp>
        <p:nvSpPr>
          <p:cNvPr id="10" name="Espace réservé du texte 9"/>
          <p:cNvSpPr>
            <a:spLocks noGrp="1"/>
          </p:cNvSpPr>
          <p:nvPr>
            <p:ph type="body" sz="quarter" idx="13" hasCustomPrompt="1"/>
          </p:nvPr>
        </p:nvSpPr>
        <p:spPr bwMode="gray">
          <a:xfrm>
            <a:off x="504000" y="1202400"/>
            <a:ext cx="8136000" cy="702470"/>
          </a:xfrm>
        </p:spPr>
        <p:txBody>
          <a:bodyPr/>
          <a:lstStyle/>
          <a:p>
            <a:pPr lvl="0"/>
            <a:r>
              <a:rPr lang="en-GB" noProof="0" dirty="0" smtClean="0"/>
              <a:t>Text level 1</a:t>
            </a:r>
          </a:p>
          <a:p>
            <a:pPr lvl="1"/>
            <a:r>
              <a:rPr lang="en-GB" noProof="0" dirty="0" smtClean="0"/>
              <a:t>Text level 2</a:t>
            </a:r>
            <a:endParaRPr lang="en-GB" noProof="0" dirty="0"/>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dirty="0"/>
          </a:p>
        </p:txBody>
      </p:sp>
      <p:sp>
        <p:nvSpPr>
          <p:cNvPr id="11" name="Espace réservé du pied de page 10"/>
          <p:cNvSpPr>
            <a:spLocks noGrp="1"/>
          </p:cNvSpPr>
          <p:nvPr>
            <p:ph type="ftr" sz="quarter" idx="16"/>
          </p:nvPr>
        </p:nvSpPr>
        <p:spPr bwMode="gray"/>
        <p:txBody>
          <a:bodyPr/>
          <a:lstStyle/>
          <a:p>
            <a:r>
              <a:rPr lang="en-US" dirty="0" smtClean="0"/>
              <a:t>Name of meeting or committee</a:t>
            </a:r>
          </a:p>
          <a:p>
            <a:r>
              <a:rPr lang="en-US" dirty="0" smtClean="0"/>
              <a:t>DD Month YYYY</a:t>
            </a:r>
          </a:p>
        </p:txBody>
      </p:sp>
      <p:sp>
        <p:nvSpPr>
          <p:cNvPr id="22" name="Espace réservé du texte 9"/>
          <p:cNvSpPr>
            <a:spLocks noGrp="1"/>
          </p:cNvSpPr>
          <p:nvPr>
            <p:ph type="body" sz="quarter" idx="20" hasCustomPrompt="1"/>
          </p:nvPr>
        </p:nvSpPr>
        <p:spPr bwMode="gray">
          <a:xfrm>
            <a:off x="504000" y="2355726"/>
            <a:ext cx="3923600" cy="1764000"/>
          </a:xfrm>
          <a:ln w="9525">
            <a:solidFill>
              <a:schemeClr val="accent1"/>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dirty="0" smtClean="0"/>
              <a:t>Text level 2</a:t>
            </a:r>
          </a:p>
          <a:p>
            <a:pPr lvl="1"/>
            <a:r>
              <a:rPr lang="en-GB" noProof="0" dirty="0" smtClean="0"/>
              <a:t>Text level 3</a:t>
            </a:r>
          </a:p>
          <a:p>
            <a:pPr lvl="2"/>
            <a:r>
              <a:rPr lang="en-GB" noProof="0" dirty="0" smtClean="0"/>
              <a:t>Text level 4</a:t>
            </a:r>
          </a:p>
          <a:p>
            <a:pPr lvl="3"/>
            <a:r>
              <a:rPr lang="en-GB" noProof="0" dirty="0" smtClean="0"/>
              <a:t>Text level 5</a:t>
            </a:r>
          </a:p>
        </p:txBody>
      </p:sp>
      <p:sp>
        <p:nvSpPr>
          <p:cNvPr id="24" name="Espace réservé du texte 9"/>
          <p:cNvSpPr>
            <a:spLocks noGrp="1"/>
          </p:cNvSpPr>
          <p:nvPr>
            <p:ph type="body" sz="quarter" idx="22" hasCustomPrompt="1"/>
          </p:nvPr>
        </p:nvSpPr>
        <p:spPr bwMode="gray">
          <a:xfrm>
            <a:off x="4716400" y="2355726"/>
            <a:ext cx="3923600" cy="1764000"/>
          </a:xfrm>
          <a:ln w="9525">
            <a:solidFill>
              <a:schemeClr val="accent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dirty="0" smtClean="0"/>
              <a:t>Text level 2</a:t>
            </a:r>
          </a:p>
          <a:p>
            <a:pPr lvl="1"/>
            <a:r>
              <a:rPr lang="en-GB" noProof="0" dirty="0" smtClean="0"/>
              <a:t>Text level 3</a:t>
            </a:r>
          </a:p>
          <a:p>
            <a:pPr lvl="2"/>
            <a:r>
              <a:rPr lang="en-GB" noProof="0" dirty="0" smtClean="0"/>
              <a:t>Text level 4</a:t>
            </a:r>
          </a:p>
          <a:p>
            <a:pPr lvl="3"/>
            <a:r>
              <a:rPr lang="en-GB" noProof="0" dirty="0" smtClean="0"/>
              <a:t>Text level 5</a:t>
            </a:r>
          </a:p>
        </p:txBody>
      </p:sp>
      <p:sp>
        <p:nvSpPr>
          <p:cNvPr id="12" name="Espace réservé du texte 9"/>
          <p:cNvSpPr>
            <a:spLocks noGrp="1"/>
          </p:cNvSpPr>
          <p:nvPr>
            <p:ph type="body" sz="quarter" idx="23" hasCustomPrompt="1"/>
          </p:nvPr>
        </p:nvSpPr>
        <p:spPr bwMode="gray">
          <a:xfrm>
            <a:off x="504000" y="1986854"/>
            <a:ext cx="3923600" cy="360000"/>
          </a:xfrm>
          <a:solidFill>
            <a:schemeClr val="accent1"/>
          </a:solidFill>
          <a:ln w="9525">
            <a:solidFill>
              <a:schemeClr val="accent1"/>
            </a:solidFill>
          </a:ln>
        </p:spPr>
        <p:txBody>
          <a:bodyPr anchor="ctr" anchorCtr="0"/>
          <a:lstStyle>
            <a:lvl1pPr algn="ctr">
              <a:lnSpc>
                <a:spcPct val="100000"/>
              </a:lnSpc>
              <a:defRPr>
                <a:solidFill>
                  <a:schemeClr val="bg1"/>
                </a:solidFill>
              </a:defRPr>
            </a:lvl1pPr>
          </a:lstStyle>
          <a:p>
            <a:pPr lvl="0"/>
            <a:r>
              <a:rPr lang="en-US" noProof="0" dirty="0" smtClean="0"/>
              <a:t>Text level 1</a:t>
            </a:r>
          </a:p>
        </p:txBody>
      </p:sp>
      <p:sp>
        <p:nvSpPr>
          <p:cNvPr id="13" name="Espace réservé du texte 9"/>
          <p:cNvSpPr>
            <a:spLocks noGrp="1"/>
          </p:cNvSpPr>
          <p:nvPr>
            <p:ph type="body" sz="quarter" idx="24" hasCustomPrompt="1"/>
          </p:nvPr>
        </p:nvSpPr>
        <p:spPr bwMode="gray">
          <a:xfrm>
            <a:off x="4716400" y="1986854"/>
            <a:ext cx="3923600" cy="360000"/>
          </a:xfrm>
          <a:solidFill>
            <a:schemeClr val="accent2"/>
          </a:solidFill>
          <a:ln w="9525">
            <a:solidFill>
              <a:schemeClr val="accent2"/>
            </a:solidFill>
          </a:ln>
        </p:spPr>
        <p:txBody>
          <a:bodyPr anchor="ctr" anchorCtr="0"/>
          <a:lstStyle>
            <a:lvl1pPr algn="ctr">
              <a:lnSpc>
                <a:spcPct val="100000"/>
              </a:lnSpc>
              <a:defRPr>
                <a:solidFill>
                  <a:schemeClr val="bg1"/>
                </a:solidFill>
              </a:defRPr>
            </a:lvl1pPr>
          </a:lstStyle>
          <a:p>
            <a:pPr lvl="0"/>
            <a:r>
              <a:rPr lang="en-US" noProof="0" smtClean="0"/>
              <a:t>Text level 1</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Block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dirty="0" smtClean="0"/>
              <a:t>TITLE</a:t>
            </a:r>
            <a:endParaRPr lang="en-GB" noProof="0" dirty="0"/>
          </a:p>
        </p:txBody>
      </p:sp>
      <p:sp>
        <p:nvSpPr>
          <p:cNvPr id="9" name="Espace réservé du numéro de diapositive 8"/>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dirty="0"/>
          </a:p>
        </p:txBody>
      </p:sp>
      <p:sp>
        <p:nvSpPr>
          <p:cNvPr id="11" name="Espace réservé du pied de page 10"/>
          <p:cNvSpPr>
            <a:spLocks noGrp="1"/>
          </p:cNvSpPr>
          <p:nvPr>
            <p:ph type="ftr" sz="quarter" idx="16"/>
          </p:nvPr>
        </p:nvSpPr>
        <p:spPr bwMode="gray"/>
        <p:txBody>
          <a:bodyPr/>
          <a:lstStyle/>
          <a:p>
            <a:r>
              <a:rPr lang="en-US" dirty="0" smtClean="0"/>
              <a:t>Name of meeting or committee</a:t>
            </a:r>
          </a:p>
          <a:p>
            <a:r>
              <a:rPr lang="en-US" dirty="0" smtClean="0"/>
              <a:t>DD Month YYYY</a:t>
            </a:r>
          </a:p>
        </p:txBody>
      </p:sp>
      <p:sp>
        <p:nvSpPr>
          <p:cNvPr id="21" name="Espace réservé du texte 9"/>
          <p:cNvSpPr>
            <a:spLocks noGrp="1"/>
          </p:cNvSpPr>
          <p:nvPr>
            <p:ph type="body" sz="quarter" idx="19" hasCustomPrompt="1"/>
          </p:nvPr>
        </p:nvSpPr>
        <p:spPr bwMode="gray">
          <a:xfrm>
            <a:off x="504000" y="1239602"/>
            <a:ext cx="2520000" cy="1401998"/>
          </a:xfrm>
          <a:solidFill>
            <a:schemeClr val="accent1"/>
          </a:solidFill>
          <a:ln w="9525">
            <a:solidFill>
              <a:schemeClr val="accent1"/>
            </a:solidFill>
          </a:ln>
        </p:spPr>
        <p:txBody>
          <a:bodyPr anchor="ctr" anchorCtr="0"/>
          <a:lstStyle>
            <a:lvl1pPr algn="ctr">
              <a:lnSpc>
                <a:spcPct val="100000"/>
              </a:lnSpc>
              <a:defRPr>
                <a:solidFill>
                  <a:schemeClr val="bg1"/>
                </a:solidFill>
              </a:defRPr>
            </a:lvl1pPr>
          </a:lstStyle>
          <a:p>
            <a:pPr lvl="0"/>
            <a:r>
              <a:rPr lang="en-GB" noProof="0" dirty="0" smtClean="0"/>
              <a:t>Text level 1</a:t>
            </a:r>
          </a:p>
        </p:txBody>
      </p:sp>
      <p:sp>
        <p:nvSpPr>
          <p:cNvPr id="22" name="Espace réservé du texte 9"/>
          <p:cNvSpPr>
            <a:spLocks noGrp="1"/>
          </p:cNvSpPr>
          <p:nvPr>
            <p:ph type="body" sz="quarter" idx="20" hasCustomPrompt="1"/>
          </p:nvPr>
        </p:nvSpPr>
        <p:spPr bwMode="gray">
          <a:xfrm>
            <a:off x="3025104" y="1239602"/>
            <a:ext cx="5220596" cy="1401998"/>
          </a:xfrm>
          <a:ln w="9525">
            <a:solidFill>
              <a:schemeClr val="accent1"/>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dirty="0" smtClean="0"/>
              <a:t>Text level 2</a:t>
            </a:r>
          </a:p>
          <a:p>
            <a:pPr lvl="1"/>
            <a:r>
              <a:rPr lang="en-GB" noProof="0" dirty="0" smtClean="0"/>
              <a:t>Text level 3</a:t>
            </a:r>
          </a:p>
          <a:p>
            <a:pPr lvl="2"/>
            <a:r>
              <a:rPr lang="en-GB" noProof="0" dirty="0" smtClean="0"/>
              <a:t>Text level 4</a:t>
            </a:r>
          </a:p>
          <a:p>
            <a:pPr lvl="3"/>
            <a:r>
              <a:rPr lang="en-GB" noProof="0" dirty="0" smtClean="0"/>
              <a:t>Text level 5</a:t>
            </a:r>
          </a:p>
        </p:txBody>
      </p:sp>
      <p:sp>
        <p:nvSpPr>
          <p:cNvPr id="15" name="Espace réservé du texte 9"/>
          <p:cNvSpPr>
            <a:spLocks noGrp="1"/>
          </p:cNvSpPr>
          <p:nvPr>
            <p:ph type="body" sz="quarter" idx="21" hasCustomPrompt="1"/>
          </p:nvPr>
        </p:nvSpPr>
        <p:spPr bwMode="gray">
          <a:xfrm>
            <a:off x="504000" y="2758276"/>
            <a:ext cx="2520000" cy="1401998"/>
          </a:xfrm>
          <a:solidFill>
            <a:schemeClr val="accent2"/>
          </a:solidFill>
          <a:ln w="9525">
            <a:solidFill>
              <a:schemeClr val="accent1"/>
            </a:solidFill>
          </a:ln>
        </p:spPr>
        <p:txBody>
          <a:bodyPr anchor="ctr" anchorCtr="0"/>
          <a:lstStyle>
            <a:lvl1pPr algn="ctr">
              <a:lnSpc>
                <a:spcPct val="100000"/>
              </a:lnSpc>
              <a:defRPr>
                <a:solidFill>
                  <a:schemeClr val="bg1"/>
                </a:solidFill>
              </a:defRPr>
            </a:lvl1pPr>
          </a:lstStyle>
          <a:p>
            <a:pPr lvl="0"/>
            <a:r>
              <a:rPr lang="en-GB" noProof="0" dirty="0" smtClean="0"/>
              <a:t>Text level 1</a:t>
            </a:r>
          </a:p>
        </p:txBody>
      </p:sp>
      <p:sp>
        <p:nvSpPr>
          <p:cNvPr id="23" name="Espace réservé du texte 9"/>
          <p:cNvSpPr>
            <a:spLocks noGrp="1"/>
          </p:cNvSpPr>
          <p:nvPr>
            <p:ph type="body" sz="quarter" idx="22" hasCustomPrompt="1"/>
          </p:nvPr>
        </p:nvSpPr>
        <p:spPr bwMode="gray">
          <a:xfrm>
            <a:off x="3024000" y="2758276"/>
            <a:ext cx="5220596" cy="1401998"/>
          </a:xfrm>
          <a:ln w="9525">
            <a:solidFill>
              <a:schemeClr val="accent2"/>
            </a:solidFill>
          </a:ln>
        </p:spPr>
        <p:txBody>
          <a:bodyPr tIns="72000"/>
          <a:lstStyle>
            <a:lvl1pPr marL="324000" indent="-180000">
              <a:lnSpc>
                <a:spcPct val="100000"/>
              </a:lnSpc>
              <a:spcBef>
                <a:spcPts val="300"/>
              </a:spcBef>
              <a:buClr>
                <a:schemeClr val="accent3"/>
              </a:buClr>
              <a:buFont typeface="Arial" pitchFamily="34" charset="0"/>
              <a:buChar char="•"/>
              <a:defRPr sz="1800">
                <a:solidFill>
                  <a:schemeClr val="tx1"/>
                </a:solidFill>
              </a:defRPr>
            </a:lvl1pPr>
            <a:lvl2pPr marL="504000">
              <a:buClr>
                <a:schemeClr val="tx1"/>
              </a:buClr>
              <a:defRPr sz="1600" b="0"/>
            </a:lvl2pPr>
            <a:lvl3pPr indent="0">
              <a:buNone/>
              <a:defRPr/>
            </a:lvl3pPr>
            <a:lvl4pPr marL="684000" indent="-180000">
              <a:buClr>
                <a:schemeClr val="tx1"/>
              </a:buClr>
              <a:buFont typeface="Arial" pitchFamily="34" charset="0"/>
              <a:buChar char="•"/>
              <a:defRPr sz="1400"/>
            </a:lvl4pPr>
          </a:lstStyle>
          <a:p>
            <a:pPr lvl="0"/>
            <a:r>
              <a:rPr lang="en-GB" noProof="0" dirty="0" smtClean="0"/>
              <a:t>Text level 2</a:t>
            </a:r>
          </a:p>
          <a:p>
            <a:pPr lvl="1"/>
            <a:r>
              <a:rPr lang="en-GB" noProof="0" dirty="0" smtClean="0"/>
              <a:t>Text level 3</a:t>
            </a:r>
          </a:p>
          <a:p>
            <a:pPr lvl="2"/>
            <a:r>
              <a:rPr lang="en-GB" noProof="0" dirty="0" smtClean="0"/>
              <a:t>Text level 4</a:t>
            </a:r>
          </a:p>
          <a:p>
            <a:pPr lvl="3"/>
            <a:r>
              <a:rPr lang="en-GB" noProof="0" dirty="0" smtClean="0"/>
              <a:t>Text level 5</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lor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lstStyle/>
          <a:p>
            <a:r>
              <a:rPr lang="en-GB" noProof="0" dirty="0" smtClean="0"/>
              <a:t>BRAND COLOUR PALETTE</a:t>
            </a:r>
          </a:p>
        </p:txBody>
      </p:sp>
      <p:sp>
        <p:nvSpPr>
          <p:cNvPr id="4" name="Espace réservé du pied de page 3"/>
          <p:cNvSpPr>
            <a:spLocks noGrp="1"/>
          </p:cNvSpPr>
          <p:nvPr>
            <p:ph type="ftr" sz="quarter" idx="11"/>
          </p:nvPr>
        </p:nvSpPr>
        <p:spPr/>
        <p:txBody>
          <a:bodyPr/>
          <a:lstStyle/>
          <a:p>
            <a:r>
              <a:rPr lang="en-US" i="1" dirty="0" smtClean="0"/>
              <a:t>Programme and Policy Committee meeting</a:t>
            </a:r>
          </a:p>
          <a:p>
            <a:r>
              <a:rPr lang="en-US" i="1" dirty="0" smtClean="0"/>
              <a:t>7-8 October 2014</a:t>
            </a:r>
            <a:endParaRPr lang="en-US" dirty="0" smtClean="0"/>
          </a:p>
        </p:txBody>
      </p:sp>
      <p:sp>
        <p:nvSpPr>
          <p:cNvPr id="5" name="Espace réservé du numéro de diapositive 4"/>
          <p:cNvSpPr>
            <a:spLocks noGrp="1"/>
          </p:cNvSpPr>
          <p:nvPr>
            <p:ph type="sldNum" sz="quarter" idx="12"/>
          </p:nvPr>
        </p:nvSpPr>
        <p:spPr/>
        <p:txBody>
          <a:bodyPr/>
          <a:lstStyle/>
          <a:p>
            <a:fld id="{733122C9-A0B9-462F-8757-0847AD287B63}" type="slidenum">
              <a:rPr lang="en-GB" noProof="0" smtClean="0"/>
              <a:pPr/>
              <a:t>‹#›</a:t>
            </a:fld>
            <a:endParaRPr lang="en-GB" noProof="0" dirty="0"/>
          </a:p>
        </p:txBody>
      </p:sp>
      <p:sp>
        <p:nvSpPr>
          <p:cNvPr id="6" name="ZoneTexte 5"/>
          <p:cNvSpPr txBox="1"/>
          <p:nvPr userDrawn="1"/>
        </p:nvSpPr>
        <p:spPr>
          <a:xfrm>
            <a:off x="504000" y="1129830"/>
            <a:ext cx="3268918" cy="1500832"/>
          </a:xfrm>
          <a:prstGeom prst="rect">
            <a:avLst/>
          </a:prstGeom>
          <a:noFill/>
        </p:spPr>
        <p:txBody>
          <a:bodyPr wrap="square" lIns="0" tIns="0" rIns="0" bIns="0" rtlCol="0">
            <a:noAutofit/>
          </a:bodyPr>
          <a:lstStyle/>
          <a:p>
            <a:pPr>
              <a:lnSpc>
                <a:spcPct val="110000"/>
              </a:lnSpc>
            </a:pPr>
            <a:r>
              <a:rPr lang="en-GB" sz="1800" b="0" noProof="0" dirty="0" smtClean="0">
                <a:solidFill>
                  <a:schemeClr val="accent1"/>
                </a:solidFill>
              </a:rPr>
              <a:t>Primary colours</a:t>
            </a:r>
          </a:p>
          <a:p>
            <a:pPr marL="285750" indent="-285750">
              <a:lnSpc>
                <a:spcPct val="110000"/>
              </a:lnSpc>
              <a:buFont typeface="Arial" charset="0"/>
              <a:buChar char="•"/>
            </a:pPr>
            <a:r>
              <a:rPr lang="en-GB" sz="1600" b="0" noProof="0" dirty="0" smtClean="0"/>
              <a:t>Corporate Colours</a:t>
            </a:r>
          </a:p>
          <a:p>
            <a:pPr marL="285750" indent="-285750">
              <a:lnSpc>
                <a:spcPct val="110000"/>
              </a:lnSpc>
              <a:buFont typeface="Arial" charset="0"/>
              <a:buChar char="•"/>
            </a:pPr>
            <a:r>
              <a:rPr lang="en-GB" sz="1600" b="0" noProof="0" dirty="0" smtClean="0"/>
              <a:t>Strategic Goal Colours</a:t>
            </a:r>
          </a:p>
          <a:p>
            <a:pPr>
              <a:lnSpc>
                <a:spcPct val="100000"/>
              </a:lnSpc>
            </a:pPr>
            <a:r>
              <a:rPr lang="en-GB" sz="900" b="0" noProof="0" dirty="0" smtClean="0">
                <a:solidFill>
                  <a:schemeClr val="bg2">
                    <a:lumMod val="75000"/>
                  </a:schemeClr>
                </a:solidFill>
              </a:rPr>
              <a:t>Please use the four Gavi corporate colours where possible.</a:t>
            </a:r>
          </a:p>
          <a:p>
            <a:pPr>
              <a:lnSpc>
                <a:spcPct val="100000"/>
              </a:lnSpc>
            </a:pPr>
            <a:endParaRPr lang="en-GB" sz="900" b="0" noProof="0" dirty="0" smtClean="0">
              <a:solidFill>
                <a:schemeClr val="bg2">
                  <a:lumMod val="75000"/>
                </a:schemeClr>
              </a:solidFill>
            </a:endParaRPr>
          </a:p>
          <a:p>
            <a:pPr>
              <a:lnSpc>
                <a:spcPct val="100000"/>
              </a:lnSpc>
            </a:pPr>
            <a:endParaRPr lang="en-GB" sz="1000" b="0" noProof="0" dirty="0" smtClean="0">
              <a:solidFill>
                <a:schemeClr val="accent1"/>
              </a:solidFill>
            </a:endParaRPr>
          </a:p>
          <a:p>
            <a:pPr>
              <a:lnSpc>
                <a:spcPct val="110000"/>
              </a:lnSpc>
            </a:pPr>
            <a:r>
              <a:rPr lang="en-GB" sz="1800" b="0" noProof="0" dirty="0" smtClean="0">
                <a:solidFill>
                  <a:schemeClr val="accent1"/>
                </a:solidFill>
              </a:rPr>
              <a:t>Secondary colours</a:t>
            </a:r>
          </a:p>
        </p:txBody>
      </p:sp>
      <p:sp>
        <p:nvSpPr>
          <p:cNvPr id="7" name="Freeform 8"/>
          <p:cNvSpPr>
            <a:spLocks noChangeAspect="1"/>
          </p:cNvSpPr>
          <p:nvPr userDrawn="1"/>
        </p:nvSpPr>
        <p:spPr bwMode="auto">
          <a:xfrm>
            <a:off x="3759184" y="1062428"/>
            <a:ext cx="324000" cy="48044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GB" noProof="0" dirty="0"/>
          </a:p>
        </p:txBody>
      </p:sp>
      <p:sp>
        <p:nvSpPr>
          <p:cNvPr id="8" name="Rectangle 7"/>
          <p:cNvSpPr/>
          <p:nvPr userDrawn="1"/>
        </p:nvSpPr>
        <p:spPr>
          <a:xfrm>
            <a:off x="4129088" y="1060474"/>
            <a:ext cx="442912" cy="48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700" noProof="0" dirty="0" smtClean="0">
                <a:solidFill>
                  <a:schemeClr val="tx1"/>
                </a:solidFill>
              </a:rPr>
              <a:t>R: 0</a:t>
            </a:r>
          </a:p>
          <a:p>
            <a:pPr>
              <a:lnSpc>
                <a:spcPct val="90000"/>
              </a:lnSpc>
            </a:pPr>
            <a:r>
              <a:rPr lang="en-GB" sz="700" noProof="0" dirty="0" smtClean="0">
                <a:solidFill>
                  <a:schemeClr val="tx1"/>
                </a:solidFill>
              </a:rPr>
              <a:t>G: 92</a:t>
            </a:r>
          </a:p>
          <a:p>
            <a:pPr>
              <a:lnSpc>
                <a:spcPct val="90000"/>
              </a:lnSpc>
            </a:pPr>
            <a:r>
              <a:rPr lang="en-GB" sz="700" noProof="0" dirty="0" smtClean="0">
                <a:solidFill>
                  <a:schemeClr val="tx1"/>
                </a:solidFill>
              </a:rPr>
              <a:t>B: 185</a:t>
            </a:r>
            <a:endParaRPr lang="en-GB" sz="700" noProof="0" dirty="0">
              <a:solidFill>
                <a:schemeClr val="tx1"/>
              </a:solidFill>
            </a:endParaRPr>
          </a:p>
        </p:txBody>
      </p:sp>
      <p:sp>
        <p:nvSpPr>
          <p:cNvPr id="49" name="Rectangle 48"/>
          <p:cNvSpPr/>
          <p:nvPr userDrawn="1"/>
        </p:nvSpPr>
        <p:spPr>
          <a:xfrm>
            <a:off x="4825596" y="4086665"/>
            <a:ext cx="2482708" cy="4766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en-GB" sz="900" b="0" noProof="0" dirty="0" smtClean="0">
                <a:solidFill>
                  <a:schemeClr val="bg2">
                    <a:lumMod val="75000"/>
                  </a:schemeClr>
                </a:solidFill>
              </a:rPr>
              <a:t>Specific strategic goals or vaccines </a:t>
            </a:r>
            <a:br>
              <a:rPr lang="en-GB" sz="900" b="0" noProof="0" dirty="0" smtClean="0">
                <a:solidFill>
                  <a:schemeClr val="bg2">
                    <a:lumMod val="75000"/>
                  </a:schemeClr>
                </a:solidFill>
              </a:rPr>
            </a:br>
            <a:r>
              <a:rPr lang="en-GB" sz="900" b="0" noProof="0" dirty="0" smtClean="0">
                <a:solidFill>
                  <a:schemeClr val="bg2">
                    <a:lumMod val="75000"/>
                  </a:schemeClr>
                </a:solidFill>
              </a:rPr>
              <a:t>should be highlighted using the key above. </a:t>
            </a:r>
          </a:p>
        </p:txBody>
      </p:sp>
      <p:sp>
        <p:nvSpPr>
          <p:cNvPr id="65" name="Freeform 8"/>
          <p:cNvSpPr>
            <a:spLocks noChangeAspect="1"/>
          </p:cNvSpPr>
          <p:nvPr userDrawn="1"/>
        </p:nvSpPr>
        <p:spPr bwMode="auto">
          <a:xfrm>
            <a:off x="4843078" y="1062428"/>
            <a:ext cx="324000" cy="48044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GB" noProof="0" dirty="0"/>
          </a:p>
        </p:txBody>
      </p:sp>
      <p:sp>
        <p:nvSpPr>
          <p:cNvPr id="66" name="Rectangle 65"/>
          <p:cNvSpPr/>
          <p:nvPr userDrawn="1"/>
        </p:nvSpPr>
        <p:spPr>
          <a:xfrm>
            <a:off x="5212982" y="1060474"/>
            <a:ext cx="442912" cy="48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700" noProof="0" dirty="0" smtClean="0">
                <a:solidFill>
                  <a:schemeClr val="tx1"/>
                </a:solidFill>
              </a:rPr>
              <a:t>R: 0</a:t>
            </a:r>
          </a:p>
          <a:p>
            <a:pPr>
              <a:lnSpc>
                <a:spcPct val="90000"/>
              </a:lnSpc>
            </a:pPr>
            <a:r>
              <a:rPr lang="en-GB" sz="700" noProof="0" dirty="0" smtClean="0">
                <a:solidFill>
                  <a:schemeClr val="tx1"/>
                </a:solidFill>
              </a:rPr>
              <a:t>G: 161</a:t>
            </a:r>
          </a:p>
          <a:p>
            <a:pPr>
              <a:lnSpc>
                <a:spcPct val="90000"/>
              </a:lnSpc>
            </a:pPr>
            <a:r>
              <a:rPr lang="en-GB" sz="700" noProof="0" dirty="0" smtClean="0">
                <a:solidFill>
                  <a:schemeClr val="tx1"/>
                </a:solidFill>
              </a:rPr>
              <a:t>B: 223</a:t>
            </a:r>
            <a:endParaRPr lang="en-GB" sz="700" noProof="0" dirty="0">
              <a:solidFill>
                <a:schemeClr val="tx1"/>
              </a:solidFill>
            </a:endParaRPr>
          </a:p>
        </p:txBody>
      </p:sp>
      <p:sp>
        <p:nvSpPr>
          <p:cNvPr id="68" name="Freeform 8"/>
          <p:cNvSpPr>
            <a:spLocks noChangeAspect="1"/>
          </p:cNvSpPr>
          <p:nvPr userDrawn="1"/>
        </p:nvSpPr>
        <p:spPr bwMode="auto">
          <a:xfrm>
            <a:off x="5902052" y="1062428"/>
            <a:ext cx="324000" cy="48044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GB" noProof="0" dirty="0"/>
          </a:p>
        </p:txBody>
      </p:sp>
      <p:sp>
        <p:nvSpPr>
          <p:cNvPr id="69" name="Rectangle 68"/>
          <p:cNvSpPr/>
          <p:nvPr userDrawn="1"/>
        </p:nvSpPr>
        <p:spPr>
          <a:xfrm>
            <a:off x="6271956" y="1060474"/>
            <a:ext cx="442912" cy="48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700" noProof="0" dirty="0" smtClean="0">
                <a:solidFill>
                  <a:schemeClr val="tx1"/>
                </a:solidFill>
              </a:rPr>
              <a:t>R: 149</a:t>
            </a:r>
          </a:p>
          <a:p>
            <a:pPr>
              <a:lnSpc>
                <a:spcPct val="90000"/>
              </a:lnSpc>
            </a:pPr>
            <a:r>
              <a:rPr lang="en-GB" sz="700" noProof="0" dirty="0" smtClean="0">
                <a:solidFill>
                  <a:schemeClr val="tx1"/>
                </a:solidFill>
              </a:rPr>
              <a:t>G: 214</a:t>
            </a:r>
          </a:p>
          <a:p>
            <a:pPr>
              <a:lnSpc>
                <a:spcPct val="90000"/>
              </a:lnSpc>
            </a:pPr>
            <a:r>
              <a:rPr lang="en-GB" sz="700" noProof="0" dirty="0" smtClean="0">
                <a:solidFill>
                  <a:schemeClr val="tx1"/>
                </a:solidFill>
              </a:rPr>
              <a:t>B: 0</a:t>
            </a:r>
            <a:endParaRPr lang="en-GB" sz="700" noProof="0" dirty="0">
              <a:solidFill>
                <a:schemeClr val="tx1"/>
              </a:solidFill>
            </a:endParaRPr>
          </a:p>
        </p:txBody>
      </p:sp>
      <p:sp>
        <p:nvSpPr>
          <p:cNvPr id="71" name="Freeform 8"/>
          <p:cNvSpPr>
            <a:spLocks noChangeAspect="1"/>
          </p:cNvSpPr>
          <p:nvPr userDrawn="1"/>
        </p:nvSpPr>
        <p:spPr bwMode="auto">
          <a:xfrm>
            <a:off x="7119838" y="1062428"/>
            <a:ext cx="324000" cy="48044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GB" noProof="0" dirty="0"/>
          </a:p>
        </p:txBody>
      </p:sp>
      <p:sp>
        <p:nvSpPr>
          <p:cNvPr id="72" name="Rectangle 71"/>
          <p:cNvSpPr/>
          <p:nvPr userDrawn="1"/>
        </p:nvSpPr>
        <p:spPr>
          <a:xfrm>
            <a:off x="7489742" y="1060474"/>
            <a:ext cx="442912" cy="48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700" noProof="0" dirty="0" smtClean="0">
                <a:solidFill>
                  <a:schemeClr val="tx1"/>
                </a:solidFill>
              </a:rPr>
              <a:t>R: 135</a:t>
            </a:r>
          </a:p>
          <a:p>
            <a:pPr>
              <a:lnSpc>
                <a:spcPct val="90000"/>
              </a:lnSpc>
            </a:pPr>
            <a:r>
              <a:rPr lang="en-GB" sz="700" noProof="0" dirty="0" smtClean="0">
                <a:solidFill>
                  <a:schemeClr val="tx1"/>
                </a:solidFill>
              </a:rPr>
              <a:t>G: 135</a:t>
            </a:r>
          </a:p>
          <a:p>
            <a:pPr>
              <a:lnSpc>
                <a:spcPct val="90000"/>
              </a:lnSpc>
            </a:pPr>
            <a:r>
              <a:rPr lang="en-GB" sz="700" noProof="0" dirty="0" smtClean="0">
                <a:solidFill>
                  <a:schemeClr val="tx1"/>
                </a:solidFill>
              </a:rPr>
              <a:t>B: 135</a:t>
            </a:r>
            <a:endParaRPr lang="en-GB" sz="700" noProof="0" dirty="0">
              <a:solidFill>
                <a:schemeClr val="tx1"/>
              </a:solidFill>
            </a:endParaRPr>
          </a:p>
        </p:txBody>
      </p:sp>
      <p:sp>
        <p:nvSpPr>
          <p:cNvPr id="74" name="Freeform 8"/>
          <p:cNvSpPr>
            <a:spLocks noChangeAspect="1"/>
          </p:cNvSpPr>
          <p:nvPr userDrawn="1"/>
        </p:nvSpPr>
        <p:spPr bwMode="auto">
          <a:xfrm>
            <a:off x="3759184" y="1738498"/>
            <a:ext cx="324000" cy="48044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GB" noProof="0" dirty="0"/>
          </a:p>
        </p:txBody>
      </p:sp>
      <p:sp>
        <p:nvSpPr>
          <p:cNvPr id="75" name="Rectangle 74"/>
          <p:cNvSpPr/>
          <p:nvPr userDrawn="1"/>
        </p:nvSpPr>
        <p:spPr>
          <a:xfrm>
            <a:off x="4129088" y="1736544"/>
            <a:ext cx="713990" cy="48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700" b="1" noProof="0" dirty="0" smtClean="0">
                <a:solidFill>
                  <a:schemeClr val="tx1"/>
                </a:solidFill>
              </a:rPr>
              <a:t>ACCELERATE</a:t>
            </a:r>
          </a:p>
          <a:p>
            <a:pPr>
              <a:lnSpc>
                <a:spcPct val="90000"/>
              </a:lnSpc>
            </a:pPr>
            <a:r>
              <a:rPr lang="en-GB" sz="700" b="1" noProof="0" dirty="0" smtClean="0">
                <a:solidFill>
                  <a:schemeClr val="tx1"/>
                </a:solidFill>
              </a:rPr>
              <a:t>VACCINES</a:t>
            </a:r>
          </a:p>
          <a:p>
            <a:pPr>
              <a:lnSpc>
                <a:spcPct val="90000"/>
              </a:lnSpc>
            </a:pPr>
            <a:r>
              <a:rPr lang="en-GB" sz="700" noProof="0" dirty="0" smtClean="0">
                <a:solidFill>
                  <a:schemeClr val="tx1"/>
                </a:solidFill>
              </a:rPr>
              <a:t>R: 165</a:t>
            </a:r>
          </a:p>
          <a:p>
            <a:pPr>
              <a:lnSpc>
                <a:spcPct val="90000"/>
              </a:lnSpc>
            </a:pPr>
            <a:r>
              <a:rPr lang="en-GB" sz="700" noProof="0" dirty="0" smtClean="0">
                <a:solidFill>
                  <a:schemeClr val="tx1"/>
                </a:solidFill>
              </a:rPr>
              <a:t>G: 24</a:t>
            </a:r>
          </a:p>
          <a:p>
            <a:pPr>
              <a:lnSpc>
                <a:spcPct val="90000"/>
              </a:lnSpc>
            </a:pPr>
            <a:r>
              <a:rPr lang="en-GB" sz="700" noProof="0" dirty="0" smtClean="0">
                <a:solidFill>
                  <a:schemeClr val="tx1"/>
                </a:solidFill>
              </a:rPr>
              <a:t>B: 144</a:t>
            </a:r>
            <a:endParaRPr lang="en-GB" sz="700" noProof="0" dirty="0">
              <a:solidFill>
                <a:schemeClr val="tx1"/>
              </a:solidFill>
            </a:endParaRPr>
          </a:p>
        </p:txBody>
      </p:sp>
      <p:sp>
        <p:nvSpPr>
          <p:cNvPr id="77" name="Freeform 8"/>
          <p:cNvSpPr>
            <a:spLocks noChangeAspect="1"/>
          </p:cNvSpPr>
          <p:nvPr userDrawn="1"/>
        </p:nvSpPr>
        <p:spPr bwMode="auto">
          <a:xfrm>
            <a:off x="4843078" y="1738498"/>
            <a:ext cx="324000" cy="48044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GB" noProof="0" dirty="0"/>
          </a:p>
        </p:txBody>
      </p:sp>
      <p:sp>
        <p:nvSpPr>
          <p:cNvPr id="78" name="Rectangle 77"/>
          <p:cNvSpPr/>
          <p:nvPr userDrawn="1"/>
        </p:nvSpPr>
        <p:spPr>
          <a:xfrm>
            <a:off x="5212982" y="1736544"/>
            <a:ext cx="689070" cy="48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700" b="1" noProof="0" dirty="0" smtClean="0">
                <a:solidFill>
                  <a:schemeClr val="tx1"/>
                </a:solidFill>
              </a:rPr>
              <a:t>STRENGTHEN</a:t>
            </a:r>
          </a:p>
          <a:p>
            <a:pPr>
              <a:lnSpc>
                <a:spcPct val="90000"/>
              </a:lnSpc>
            </a:pPr>
            <a:r>
              <a:rPr lang="en-GB" sz="700" b="1" noProof="0" dirty="0" smtClean="0">
                <a:solidFill>
                  <a:schemeClr val="tx1"/>
                </a:solidFill>
              </a:rPr>
              <a:t>CAPACITY</a:t>
            </a:r>
          </a:p>
          <a:p>
            <a:pPr>
              <a:lnSpc>
                <a:spcPct val="90000"/>
              </a:lnSpc>
            </a:pPr>
            <a:r>
              <a:rPr lang="en-GB" sz="700" noProof="0" dirty="0" smtClean="0">
                <a:solidFill>
                  <a:schemeClr val="tx1"/>
                </a:solidFill>
              </a:rPr>
              <a:t>R: 206</a:t>
            </a:r>
          </a:p>
          <a:p>
            <a:pPr>
              <a:lnSpc>
                <a:spcPct val="90000"/>
              </a:lnSpc>
            </a:pPr>
            <a:r>
              <a:rPr lang="en-GB" sz="700" noProof="0" dirty="0" smtClean="0">
                <a:solidFill>
                  <a:schemeClr val="tx1"/>
                </a:solidFill>
              </a:rPr>
              <a:t>G: 15</a:t>
            </a:r>
          </a:p>
          <a:p>
            <a:pPr>
              <a:lnSpc>
                <a:spcPct val="90000"/>
              </a:lnSpc>
            </a:pPr>
            <a:r>
              <a:rPr lang="en-GB" sz="700" noProof="0" dirty="0" smtClean="0">
                <a:solidFill>
                  <a:schemeClr val="tx1"/>
                </a:solidFill>
              </a:rPr>
              <a:t>B: 105</a:t>
            </a:r>
            <a:endParaRPr lang="en-GB" sz="700" noProof="0" dirty="0">
              <a:solidFill>
                <a:schemeClr val="tx1"/>
              </a:solidFill>
            </a:endParaRPr>
          </a:p>
        </p:txBody>
      </p:sp>
      <p:sp>
        <p:nvSpPr>
          <p:cNvPr id="80" name="Freeform 8"/>
          <p:cNvSpPr>
            <a:spLocks noChangeAspect="1"/>
          </p:cNvSpPr>
          <p:nvPr userDrawn="1"/>
        </p:nvSpPr>
        <p:spPr bwMode="auto">
          <a:xfrm>
            <a:off x="5902052" y="1738498"/>
            <a:ext cx="324000" cy="48044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GB" noProof="0" dirty="0"/>
          </a:p>
        </p:txBody>
      </p:sp>
      <p:sp>
        <p:nvSpPr>
          <p:cNvPr id="81" name="Rectangle 80"/>
          <p:cNvSpPr/>
          <p:nvPr userDrawn="1"/>
        </p:nvSpPr>
        <p:spPr>
          <a:xfrm>
            <a:off x="6271956" y="1736544"/>
            <a:ext cx="748316" cy="48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700" b="1" noProof="0" dirty="0" smtClean="0">
                <a:solidFill>
                  <a:schemeClr val="tx1"/>
                </a:solidFill>
              </a:rPr>
              <a:t>INCREASE</a:t>
            </a:r>
          </a:p>
          <a:p>
            <a:pPr>
              <a:lnSpc>
                <a:spcPct val="90000"/>
              </a:lnSpc>
            </a:pPr>
            <a:r>
              <a:rPr lang="en-GB" sz="700" b="1" noProof="0" dirty="0" smtClean="0">
                <a:solidFill>
                  <a:schemeClr val="tx1"/>
                </a:solidFill>
              </a:rPr>
              <a:t>PREDICTABILITY</a:t>
            </a:r>
          </a:p>
          <a:p>
            <a:pPr>
              <a:lnSpc>
                <a:spcPct val="90000"/>
              </a:lnSpc>
            </a:pPr>
            <a:r>
              <a:rPr lang="en-GB" sz="700" noProof="0" dirty="0" smtClean="0">
                <a:solidFill>
                  <a:schemeClr val="tx1"/>
                </a:solidFill>
              </a:rPr>
              <a:t>R: 149</a:t>
            </a:r>
          </a:p>
          <a:p>
            <a:pPr>
              <a:lnSpc>
                <a:spcPct val="90000"/>
              </a:lnSpc>
            </a:pPr>
            <a:r>
              <a:rPr lang="en-GB" sz="700" noProof="0" dirty="0" smtClean="0">
                <a:solidFill>
                  <a:schemeClr val="tx1"/>
                </a:solidFill>
              </a:rPr>
              <a:t>G: 214</a:t>
            </a:r>
          </a:p>
          <a:p>
            <a:pPr>
              <a:lnSpc>
                <a:spcPct val="90000"/>
              </a:lnSpc>
            </a:pPr>
            <a:r>
              <a:rPr lang="en-GB" sz="700" noProof="0" dirty="0" smtClean="0">
                <a:solidFill>
                  <a:schemeClr val="tx1"/>
                </a:solidFill>
              </a:rPr>
              <a:t>B: 0</a:t>
            </a:r>
          </a:p>
        </p:txBody>
      </p:sp>
      <p:sp>
        <p:nvSpPr>
          <p:cNvPr id="83" name="Freeform 8"/>
          <p:cNvSpPr>
            <a:spLocks noChangeAspect="1"/>
          </p:cNvSpPr>
          <p:nvPr userDrawn="1"/>
        </p:nvSpPr>
        <p:spPr bwMode="auto">
          <a:xfrm>
            <a:off x="7119838" y="1738498"/>
            <a:ext cx="324000" cy="48044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GB" noProof="0" dirty="0"/>
          </a:p>
        </p:txBody>
      </p:sp>
      <p:sp>
        <p:nvSpPr>
          <p:cNvPr id="84" name="Rectangle 83"/>
          <p:cNvSpPr/>
          <p:nvPr userDrawn="1"/>
        </p:nvSpPr>
        <p:spPr>
          <a:xfrm>
            <a:off x="7489742" y="1736544"/>
            <a:ext cx="790658" cy="48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700" b="1" noProof="0" dirty="0" smtClean="0">
                <a:solidFill>
                  <a:schemeClr val="tx1"/>
                </a:solidFill>
              </a:rPr>
              <a:t>SHAPE</a:t>
            </a:r>
          </a:p>
          <a:p>
            <a:pPr>
              <a:lnSpc>
                <a:spcPct val="90000"/>
              </a:lnSpc>
            </a:pPr>
            <a:r>
              <a:rPr lang="en-GB" sz="700" b="1" noProof="0" dirty="0" smtClean="0">
                <a:solidFill>
                  <a:schemeClr val="tx1"/>
                </a:solidFill>
              </a:rPr>
              <a:t>THE MARKET</a:t>
            </a:r>
          </a:p>
          <a:p>
            <a:pPr>
              <a:lnSpc>
                <a:spcPct val="90000"/>
              </a:lnSpc>
            </a:pPr>
            <a:r>
              <a:rPr lang="en-GB" sz="700" noProof="0" dirty="0" smtClean="0">
                <a:solidFill>
                  <a:schemeClr val="tx1"/>
                </a:solidFill>
              </a:rPr>
              <a:t>R: 0</a:t>
            </a:r>
          </a:p>
          <a:p>
            <a:pPr>
              <a:lnSpc>
                <a:spcPct val="90000"/>
              </a:lnSpc>
            </a:pPr>
            <a:r>
              <a:rPr lang="en-GB" sz="700" noProof="0" dirty="0" smtClean="0">
                <a:solidFill>
                  <a:schemeClr val="tx1"/>
                </a:solidFill>
              </a:rPr>
              <a:t>G: 161</a:t>
            </a:r>
          </a:p>
          <a:p>
            <a:pPr>
              <a:lnSpc>
                <a:spcPct val="90000"/>
              </a:lnSpc>
            </a:pPr>
            <a:r>
              <a:rPr lang="en-GB" sz="700" noProof="0" dirty="0" smtClean="0">
                <a:solidFill>
                  <a:schemeClr val="tx1"/>
                </a:solidFill>
              </a:rPr>
              <a:t>B: 223</a:t>
            </a:r>
          </a:p>
        </p:txBody>
      </p:sp>
      <p:sp>
        <p:nvSpPr>
          <p:cNvPr id="97" name="Freeform 8"/>
          <p:cNvSpPr>
            <a:spLocks noChangeAspect="1"/>
          </p:cNvSpPr>
          <p:nvPr userDrawn="1"/>
        </p:nvSpPr>
        <p:spPr bwMode="auto">
          <a:xfrm>
            <a:off x="3759184" y="2753772"/>
            <a:ext cx="324000" cy="48044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CEDC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GB" noProof="0" dirty="0"/>
          </a:p>
        </p:txBody>
      </p:sp>
      <p:sp>
        <p:nvSpPr>
          <p:cNvPr id="98" name="Rectangle 97"/>
          <p:cNvSpPr/>
          <p:nvPr userDrawn="1"/>
        </p:nvSpPr>
        <p:spPr>
          <a:xfrm>
            <a:off x="4129088" y="2630662"/>
            <a:ext cx="713990" cy="6035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700" b="1" noProof="0" dirty="0" smtClean="0">
                <a:solidFill>
                  <a:schemeClr val="tx1"/>
                </a:solidFill>
              </a:rPr>
              <a:t>IPV</a:t>
            </a:r>
          </a:p>
          <a:p>
            <a:pPr>
              <a:lnSpc>
                <a:spcPct val="90000"/>
              </a:lnSpc>
            </a:pPr>
            <a:r>
              <a:rPr lang="en-GB" sz="700" b="1" noProof="0" dirty="0" smtClean="0">
                <a:solidFill>
                  <a:schemeClr val="tx1"/>
                </a:solidFill>
              </a:rPr>
              <a:t>INJECTABLE</a:t>
            </a:r>
          </a:p>
          <a:p>
            <a:pPr>
              <a:lnSpc>
                <a:spcPct val="90000"/>
              </a:lnSpc>
            </a:pPr>
            <a:r>
              <a:rPr lang="en-GB" sz="700" b="1" noProof="0" dirty="0" smtClean="0">
                <a:solidFill>
                  <a:schemeClr val="tx1"/>
                </a:solidFill>
              </a:rPr>
              <a:t>POLIO</a:t>
            </a:r>
          </a:p>
          <a:p>
            <a:pPr>
              <a:lnSpc>
                <a:spcPct val="90000"/>
              </a:lnSpc>
            </a:pPr>
            <a:r>
              <a:rPr lang="en-GB" sz="700" noProof="0" dirty="0" smtClean="0">
                <a:solidFill>
                  <a:schemeClr val="tx1"/>
                </a:solidFill>
              </a:rPr>
              <a:t>R: 206</a:t>
            </a:r>
          </a:p>
          <a:p>
            <a:pPr>
              <a:lnSpc>
                <a:spcPct val="90000"/>
              </a:lnSpc>
            </a:pPr>
            <a:r>
              <a:rPr lang="en-GB" sz="700" noProof="0" dirty="0" smtClean="0">
                <a:solidFill>
                  <a:schemeClr val="tx1"/>
                </a:solidFill>
              </a:rPr>
              <a:t>G: 220</a:t>
            </a:r>
          </a:p>
          <a:p>
            <a:pPr>
              <a:lnSpc>
                <a:spcPct val="90000"/>
              </a:lnSpc>
            </a:pPr>
            <a:r>
              <a:rPr lang="en-GB" sz="700" noProof="0" dirty="0" smtClean="0">
                <a:solidFill>
                  <a:schemeClr val="tx1"/>
                </a:solidFill>
              </a:rPr>
              <a:t>B: 0</a:t>
            </a:r>
          </a:p>
        </p:txBody>
      </p:sp>
      <p:sp>
        <p:nvSpPr>
          <p:cNvPr id="95" name="Freeform 8"/>
          <p:cNvSpPr>
            <a:spLocks noChangeAspect="1"/>
          </p:cNvSpPr>
          <p:nvPr userDrawn="1"/>
        </p:nvSpPr>
        <p:spPr bwMode="auto">
          <a:xfrm>
            <a:off x="4843078" y="2753772"/>
            <a:ext cx="324000" cy="48044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B288B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GB" noProof="0" dirty="0"/>
          </a:p>
        </p:txBody>
      </p:sp>
      <p:sp>
        <p:nvSpPr>
          <p:cNvPr id="96" name="Rectangle 95"/>
          <p:cNvSpPr/>
          <p:nvPr userDrawn="1"/>
        </p:nvSpPr>
        <p:spPr>
          <a:xfrm>
            <a:off x="5212982" y="2751818"/>
            <a:ext cx="689070" cy="48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700" b="1" noProof="0" dirty="0" smtClean="0">
                <a:solidFill>
                  <a:schemeClr val="tx1"/>
                </a:solidFill>
              </a:rPr>
              <a:t>JAPANESE</a:t>
            </a:r>
          </a:p>
          <a:p>
            <a:pPr>
              <a:lnSpc>
                <a:spcPct val="90000"/>
              </a:lnSpc>
            </a:pPr>
            <a:r>
              <a:rPr lang="en-GB" sz="700" b="1" noProof="0" dirty="0" smtClean="0">
                <a:solidFill>
                  <a:schemeClr val="tx1"/>
                </a:solidFill>
              </a:rPr>
              <a:t>ENCEPHALITIS</a:t>
            </a:r>
          </a:p>
          <a:p>
            <a:pPr>
              <a:lnSpc>
                <a:spcPct val="90000"/>
              </a:lnSpc>
            </a:pPr>
            <a:r>
              <a:rPr lang="en-GB" sz="700" noProof="0" dirty="0" smtClean="0">
                <a:solidFill>
                  <a:schemeClr val="tx1"/>
                </a:solidFill>
              </a:rPr>
              <a:t>R: 178</a:t>
            </a:r>
          </a:p>
          <a:p>
            <a:pPr>
              <a:lnSpc>
                <a:spcPct val="90000"/>
              </a:lnSpc>
            </a:pPr>
            <a:r>
              <a:rPr lang="en-GB" sz="700" noProof="0" dirty="0" smtClean="0">
                <a:solidFill>
                  <a:schemeClr val="tx1"/>
                </a:solidFill>
              </a:rPr>
              <a:t>G: 136</a:t>
            </a:r>
          </a:p>
          <a:p>
            <a:pPr>
              <a:lnSpc>
                <a:spcPct val="90000"/>
              </a:lnSpc>
            </a:pPr>
            <a:r>
              <a:rPr lang="en-GB" sz="700" noProof="0" dirty="0" smtClean="0">
                <a:solidFill>
                  <a:schemeClr val="tx1"/>
                </a:solidFill>
              </a:rPr>
              <a:t>B: 185</a:t>
            </a:r>
          </a:p>
        </p:txBody>
      </p:sp>
      <p:sp>
        <p:nvSpPr>
          <p:cNvPr id="93" name="Freeform 8"/>
          <p:cNvSpPr>
            <a:spLocks noChangeAspect="1"/>
          </p:cNvSpPr>
          <p:nvPr userDrawn="1"/>
        </p:nvSpPr>
        <p:spPr bwMode="auto">
          <a:xfrm>
            <a:off x="5902052" y="2753772"/>
            <a:ext cx="324000" cy="48044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41B6E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GB" noProof="0" dirty="0"/>
          </a:p>
        </p:txBody>
      </p:sp>
      <p:sp>
        <p:nvSpPr>
          <p:cNvPr id="94" name="Rectangle 93"/>
          <p:cNvSpPr/>
          <p:nvPr userDrawn="1"/>
        </p:nvSpPr>
        <p:spPr>
          <a:xfrm>
            <a:off x="6271956" y="2751818"/>
            <a:ext cx="442912" cy="48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700" b="1" noProof="0" dirty="0" smtClean="0">
                <a:solidFill>
                  <a:schemeClr val="tx1"/>
                </a:solidFill>
              </a:rPr>
              <a:t>MEASLES</a:t>
            </a:r>
          </a:p>
          <a:p>
            <a:pPr>
              <a:lnSpc>
                <a:spcPct val="90000"/>
              </a:lnSpc>
            </a:pPr>
            <a:r>
              <a:rPr lang="en-GB" sz="700" noProof="0" dirty="0" smtClean="0">
                <a:solidFill>
                  <a:schemeClr val="tx1"/>
                </a:solidFill>
              </a:rPr>
              <a:t>R: 65</a:t>
            </a:r>
          </a:p>
          <a:p>
            <a:pPr>
              <a:lnSpc>
                <a:spcPct val="90000"/>
              </a:lnSpc>
            </a:pPr>
            <a:r>
              <a:rPr lang="en-GB" sz="700" noProof="0" dirty="0" smtClean="0">
                <a:solidFill>
                  <a:schemeClr val="tx1"/>
                </a:solidFill>
              </a:rPr>
              <a:t>G: 182</a:t>
            </a:r>
          </a:p>
          <a:p>
            <a:pPr>
              <a:lnSpc>
                <a:spcPct val="90000"/>
              </a:lnSpc>
            </a:pPr>
            <a:r>
              <a:rPr lang="en-GB" sz="700" noProof="0" dirty="0" smtClean="0">
                <a:solidFill>
                  <a:schemeClr val="tx1"/>
                </a:solidFill>
              </a:rPr>
              <a:t>B: 230</a:t>
            </a:r>
          </a:p>
        </p:txBody>
      </p:sp>
      <p:sp>
        <p:nvSpPr>
          <p:cNvPr id="91" name="Freeform 8"/>
          <p:cNvSpPr>
            <a:spLocks noChangeAspect="1"/>
          </p:cNvSpPr>
          <p:nvPr userDrawn="1"/>
        </p:nvSpPr>
        <p:spPr bwMode="auto">
          <a:xfrm>
            <a:off x="7119838" y="2753772"/>
            <a:ext cx="324000" cy="48044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0097A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GB" noProof="0" dirty="0"/>
          </a:p>
        </p:txBody>
      </p:sp>
      <p:sp>
        <p:nvSpPr>
          <p:cNvPr id="92" name="Rectangle 91"/>
          <p:cNvSpPr/>
          <p:nvPr userDrawn="1"/>
        </p:nvSpPr>
        <p:spPr>
          <a:xfrm>
            <a:off x="7489742" y="2751818"/>
            <a:ext cx="682658" cy="48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700" b="1" noProof="0" dirty="0" smtClean="0">
                <a:solidFill>
                  <a:schemeClr val="tx1"/>
                </a:solidFill>
              </a:rPr>
              <a:t>MEASLES</a:t>
            </a:r>
          </a:p>
          <a:p>
            <a:pPr>
              <a:lnSpc>
                <a:spcPct val="90000"/>
              </a:lnSpc>
            </a:pPr>
            <a:r>
              <a:rPr lang="en-GB" sz="700" b="1" noProof="0" dirty="0" smtClean="0">
                <a:solidFill>
                  <a:schemeClr val="tx1"/>
                </a:solidFill>
              </a:rPr>
              <a:t>2</a:t>
            </a:r>
            <a:r>
              <a:rPr lang="en-GB" sz="700" b="1" baseline="30000" noProof="0" dirty="0" smtClean="0">
                <a:solidFill>
                  <a:schemeClr val="tx1"/>
                </a:solidFill>
              </a:rPr>
              <a:t>ND</a:t>
            </a:r>
            <a:r>
              <a:rPr lang="en-GB" sz="700" b="1" noProof="0" dirty="0" smtClean="0">
                <a:solidFill>
                  <a:schemeClr val="tx1"/>
                </a:solidFill>
              </a:rPr>
              <a:t> DOSE</a:t>
            </a:r>
          </a:p>
          <a:p>
            <a:pPr>
              <a:lnSpc>
                <a:spcPct val="90000"/>
              </a:lnSpc>
            </a:pPr>
            <a:r>
              <a:rPr lang="en-GB" sz="700" noProof="0" dirty="0" smtClean="0">
                <a:solidFill>
                  <a:schemeClr val="tx1"/>
                </a:solidFill>
              </a:rPr>
              <a:t>R: 0</a:t>
            </a:r>
          </a:p>
          <a:p>
            <a:pPr>
              <a:lnSpc>
                <a:spcPct val="90000"/>
              </a:lnSpc>
            </a:pPr>
            <a:r>
              <a:rPr lang="en-GB" sz="700" noProof="0" dirty="0" smtClean="0">
                <a:solidFill>
                  <a:schemeClr val="tx1"/>
                </a:solidFill>
              </a:rPr>
              <a:t>G: 151</a:t>
            </a:r>
          </a:p>
          <a:p>
            <a:pPr>
              <a:lnSpc>
                <a:spcPct val="90000"/>
              </a:lnSpc>
            </a:pPr>
            <a:r>
              <a:rPr lang="en-GB" sz="700" noProof="0" dirty="0" smtClean="0">
                <a:solidFill>
                  <a:schemeClr val="tx1"/>
                </a:solidFill>
              </a:rPr>
              <a:t>B: 169</a:t>
            </a:r>
          </a:p>
        </p:txBody>
      </p:sp>
      <p:sp>
        <p:nvSpPr>
          <p:cNvPr id="110" name="Freeform 8"/>
          <p:cNvSpPr>
            <a:spLocks noChangeAspect="1"/>
          </p:cNvSpPr>
          <p:nvPr userDrawn="1"/>
        </p:nvSpPr>
        <p:spPr bwMode="auto">
          <a:xfrm>
            <a:off x="3759184" y="3386604"/>
            <a:ext cx="324000" cy="48044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0033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GB" noProof="0" dirty="0"/>
          </a:p>
        </p:txBody>
      </p:sp>
      <p:sp>
        <p:nvSpPr>
          <p:cNvPr id="111" name="Rectangle 110"/>
          <p:cNvSpPr/>
          <p:nvPr userDrawn="1"/>
        </p:nvSpPr>
        <p:spPr>
          <a:xfrm>
            <a:off x="4129087" y="3384650"/>
            <a:ext cx="550675" cy="48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700" b="1" noProof="0" dirty="0" smtClean="0">
                <a:solidFill>
                  <a:schemeClr val="tx1"/>
                </a:solidFill>
              </a:rPr>
              <a:t>PNEUMO</a:t>
            </a:r>
          </a:p>
          <a:p>
            <a:pPr>
              <a:lnSpc>
                <a:spcPct val="90000"/>
              </a:lnSpc>
            </a:pPr>
            <a:r>
              <a:rPr lang="en-GB" sz="700" noProof="0" dirty="0" smtClean="0">
                <a:solidFill>
                  <a:schemeClr val="tx1"/>
                </a:solidFill>
              </a:rPr>
              <a:t>R: 0</a:t>
            </a:r>
          </a:p>
          <a:p>
            <a:pPr>
              <a:lnSpc>
                <a:spcPct val="90000"/>
              </a:lnSpc>
            </a:pPr>
            <a:r>
              <a:rPr lang="en-GB" sz="700" noProof="0" dirty="0" smtClean="0">
                <a:solidFill>
                  <a:schemeClr val="tx1"/>
                </a:solidFill>
              </a:rPr>
              <a:t>G: 51</a:t>
            </a:r>
          </a:p>
          <a:p>
            <a:pPr>
              <a:lnSpc>
                <a:spcPct val="90000"/>
              </a:lnSpc>
            </a:pPr>
            <a:r>
              <a:rPr lang="en-GB" sz="700" noProof="0" dirty="0" smtClean="0">
                <a:solidFill>
                  <a:schemeClr val="tx1"/>
                </a:solidFill>
              </a:rPr>
              <a:t>B: 160</a:t>
            </a:r>
          </a:p>
        </p:txBody>
      </p:sp>
      <p:sp>
        <p:nvSpPr>
          <p:cNvPr id="108" name="Freeform 8"/>
          <p:cNvSpPr>
            <a:spLocks noChangeAspect="1"/>
          </p:cNvSpPr>
          <p:nvPr userDrawn="1"/>
        </p:nvSpPr>
        <p:spPr bwMode="auto">
          <a:xfrm>
            <a:off x="4843078" y="3386604"/>
            <a:ext cx="324000" cy="48044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D8601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GB" noProof="0" dirty="0"/>
          </a:p>
        </p:txBody>
      </p:sp>
      <p:sp>
        <p:nvSpPr>
          <p:cNvPr id="109" name="Rectangle 108"/>
          <p:cNvSpPr/>
          <p:nvPr userDrawn="1"/>
        </p:nvSpPr>
        <p:spPr>
          <a:xfrm>
            <a:off x="5212982" y="3384650"/>
            <a:ext cx="689070" cy="48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700" b="1" noProof="0" dirty="0" smtClean="0">
                <a:solidFill>
                  <a:schemeClr val="tx1"/>
                </a:solidFill>
              </a:rPr>
              <a:t>ROTAVIRUS</a:t>
            </a:r>
          </a:p>
          <a:p>
            <a:pPr>
              <a:lnSpc>
                <a:spcPct val="90000"/>
              </a:lnSpc>
            </a:pPr>
            <a:r>
              <a:rPr lang="en-GB" sz="700" noProof="0" dirty="0" smtClean="0">
                <a:solidFill>
                  <a:schemeClr val="tx1"/>
                </a:solidFill>
              </a:rPr>
              <a:t>R: 216</a:t>
            </a:r>
          </a:p>
          <a:p>
            <a:pPr>
              <a:lnSpc>
                <a:spcPct val="90000"/>
              </a:lnSpc>
            </a:pPr>
            <a:r>
              <a:rPr lang="en-GB" sz="700" noProof="0" dirty="0" smtClean="0">
                <a:solidFill>
                  <a:schemeClr val="tx1"/>
                </a:solidFill>
              </a:rPr>
              <a:t>G: 96</a:t>
            </a:r>
          </a:p>
          <a:p>
            <a:pPr>
              <a:lnSpc>
                <a:spcPct val="90000"/>
              </a:lnSpc>
            </a:pPr>
            <a:r>
              <a:rPr lang="en-GB" sz="700" noProof="0" dirty="0" smtClean="0">
                <a:solidFill>
                  <a:schemeClr val="tx1"/>
                </a:solidFill>
              </a:rPr>
              <a:t>B: 24</a:t>
            </a:r>
          </a:p>
        </p:txBody>
      </p:sp>
      <p:sp>
        <p:nvSpPr>
          <p:cNvPr id="106" name="Freeform 8"/>
          <p:cNvSpPr>
            <a:spLocks noChangeAspect="1"/>
          </p:cNvSpPr>
          <p:nvPr userDrawn="1"/>
        </p:nvSpPr>
        <p:spPr bwMode="auto">
          <a:xfrm>
            <a:off x="5902052" y="3386604"/>
            <a:ext cx="324000" cy="48044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EAAA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GB" noProof="0" dirty="0"/>
          </a:p>
        </p:txBody>
      </p:sp>
      <p:sp>
        <p:nvSpPr>
          <p:cNvPr id="107" name="Rectangle 106"/>
          <p:cNvSpPr/>
          <p:nvPr userDrawn="1"/>
        </p:nvSpPr>
        <p:spPr>
          <a:xfrm>
            <a:off x="6271956" y="3384650"/>
            <a:ext cx="748316" cy="48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700" b="1" noProof="0" dirty="0" smtClean="0">
                <a:solidFill>
                  <a:schemeClr val="tx1"/>
                </a:solidFill>
              </a:rPr>
              <a:t>YELLOW</a:t>
            </a:r>
          </a:p>
          <a:p>
            <a:pPr>
              <a:lnSpc>
                <a:spcPct val="90000"/>
              </a:lnSpc>
            </a:pPr>
            <a:r>
              <a:rPr lang="en-GB" sz="700" b="1" noProof="0" dirty="0" smtClean="0">
                <a:solidFill>
                  <a:schemeClr val="tx1"/>
                </a:solidFill>
              </a:rPr>
              <a:t>FEVER</a:t>
            </a:r>
          </a:p>
          <a:p>
            <a:pPr>
              <a:lnSpc>
                <a:spcPct val="90000"/>
              </a:lnSpc>
            </a:pPr>
            <a:r>
              <a:rPr lang="en-GB" sz="700" noProof="0" dirty="0" smtClean="0">
                <a:solidFill>
                  <a:schemeClr val="tx1"/>
                </a:solidFill>
              </a:rPr>
              <a:t>R: 234</a:t>
            </a:r>
          </a:p>
          <a:p>
            <a:pPr>
              <a:lnSpc>
                <a:spcPct val="90000"/>
              </a:lnSpc>
            </a:pPr>
            <a:r>
              <a:rPr lang="en-GB" sz="700" noProof="0" dirty="0" smtClean="0">
                <a:solidFill>
                  <a:schemeClr val="tx1"/>
                </a:solidFill>
              </a:rPr>
              <a:t>G: 170</a:t>
            </a:r>
          </a:p>
          <a:p>
            <a:pPr>
              <a:lnSpc>
                <a:spcPct val="90000"/>
              </a:lnSpc>
            </a:pPr>
            <a:r>
              <a:rPr lang="en-GB" sz="700" noProof="0" dirty="0" smtClean="0">
                <a:solidFill>
                  <a:schemeClr val="tx1"/>
                </a:solidFill>
              </a:rPr>
              <a:t>B: 0</a:t>
            </a:r>
          </a:p>
        </p:txBody>
      </p:sp>
      <p:sp>
        <p:nvSpPr>
          <p:cNvPr id="104" name="Freeform 8"/>
          <p:cNvSpPr>
            <a:spLocks noChangeAspect="1"/>
          </p:cNvSpPr>
          <p:nvPr userDrawn="1"/>
        </p:nvSpPr>
        <p:spPr bwMode="auto">
          <a:xfrm>
            <a:off x="7119838" y="3386604"/>
            <a:ext cx="324000" cy="48044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7D706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GB" noProof="0" dirty="0"/>
          </a:p>
        </p:txBody>
      </p:sp>
      <p:sp>
        <p:nvSpPr>
          <p:cNvPr id="105" name="Rectangle 104"/>
          <p:cNvSpPr/>
          <p:nvPr userDrawn="1"/>
        </p:nvSpPr>
        <p:spPr>
          <a:xfrm>
            <a:off x="7489742" y="3384650"/>
            <a:ext cx="574646" cy="48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700" b="1" noProof="0" dirty="0" smtClean="0">
                <a:solidFill>
                  <a:schemeClr val="tx1"/>
                </a:solidFill>
              </a:rPr>
              <a:t>TYPHOID</a:t>
            </a:r>
          </a:p>
          <a:p>
            <a:pPr>
              <a:lnSpc>
                <a:spcPct val="90000"/>
              </a:lnSpc>
            </a:pPr>
            <a:r>
              <a:rPr lang="en-GB" sz="700" noProof="0" dirty="0" smtClean="0">
                <a:solidFill>
                  <a:schemeClr val="tx1"/>
                </a:solidFill>
              </a:rPr>
              <a:t>R: 125</a:t>
            </a:r>
          </a:p>
          <a:p>
            <a:pPr>
              <a:lnSpc>
                <a:spcPct val="90000"/>
              </a:lnSpc>
            </a:pPr>
            <a:r>
              <a:rPr lang="en-GB" sz="700" noProof="0" dirty="0" smtClean="0">
                <a:solidFill>
                  <a:schemeClr val="tx1"/>
                </a:solidFill>
              </a:rPr>
              <a:t>G: 112</a:t>
            </a:r>
          </a:p>
          <a:p>
            <a:pPr>
              <a:lnSpc>
                <a:spcPct val="90000"/>
              </a:lnSpc>
            </a:pPr>
            <a:r>
              <a:rPr lang="en-GB" sz="700" noProof="0" dirty="0" smtClean="0">
                <a:solidFill>
                  <a:schemeClr val="tx1"/>
                </a:solidFill>
              </a:rPr>
              <a:t>B: 97</a:t>
            </a:r>
          </a:p>
        </p:txBody>
      </p:sp>
      <p:sp>
        <p:nvSpPr>
          <p:cNvPr id="123" name="Freeform 8"/>
          <p:cNvSpPr>
            <a:spLocks noChangeAspect="1"/>
          </p:cNvSpPr>
          <p:nvPr userDrawn="1"/>
        </p:nvSpPr>
        <p:spPr bwMode="auto">
          <a:xfrm>
            <a:off x="504000" y="2753772"/>
            <a:ext cx="324000" cy="48044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AF5C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GB" noProof="0" dirty="0"/>
          </a:p>
        </p:txBody>
      </p:sp>
      <p:sp>
        <p:nvSpPr>
          <p:cNvPr id="124" name="Rectangle 123"/>
          <p:cNvSpPr/>
          <p:nvPr userDrawn="1"/>
        </p:nvSpPr>
        <p:spPr>
          <a:xfrm>
            <a:off x="873904" y="2751818"/>
            <a:ext cx="442912" cy="48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700" b="1" noProof="0" dirty="0" smtClean="0">
                <a:solidFill>
                  <a:schemeClr val="tx1"/>
                </a:solidFill>
              </a:rPr>
              <a:t>CHOLERA</a:t>
            </a:r>
          </a:p>
          <a:p>
            <a:pPr>
              <a:lnSpc>
                <a:spcPct val="90000"/>
              </a:lnSpc>
            </a:pPr>
            <a:r>
              <a:rPr lang="en-GB" sz="700" noProof="0" dirty="0" smtClean="0">
                <a:solidFill>
                  <a:schemeClr val="tx1"/>
                </a:solidFill>
              </a:rPr>
              <a:t>R: 175</a:t>
            </a:r>
          </a:p>
          <a:p>
            <a:pPr>
              <a:lnSpc>
                <a:spcPct val="90000"/>
              </a:lnSpc>
            </a:pPr>
            <a:r>
              <a:rPr lang="en-GB" sz="700" noProof="0" dirty="0" smtClean="0">
                <a:solidFill>
                  <a:schemeClr val="tx1"/>
                </a:solidFill>
              </a:rPr>
              <a:t>G: 92</a:t>
            </a:r>
          </a:p>
          <a:p>
            <a:pPr>
              <a:lnSpc>
                <a:spcPct val="90000"/>
              </a:lnSpc>
            </a:pPr>
            <a:r>
              <a:rPr lang="en-GB" sz="700" noProof="0" dirty="0" smtClean="0">
                <a:solidFill>
                  <a:schemeClr val="tx1"/>
                </a:solidFill>
              </a:rPr>
              <a:t>B: 55</a:t>
            </a:r>
          </a:p>
        </p:txBody>
      </p:sp>
      <p:sp>
        <p:nvSpPr>
          <p:cNvPr id="121" name="Freeform 8"/>
          <p:cNvSpPr>
            <a:spLocks noChangeAspect="1"/>
          </p:cNvSpPr>
          <p:nvPr userDrawn="1"/>
        </p:nvSpPr>
        <p:spPr bwMode="auto">
          <a:xfrm>
            <a:off x="1587894" y="2753772"/>
            <a:ext cx="324000" cy="48044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D5003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GB" noProof="0" dirty="0"/>
          </a:p>
        </p:txBody>
      </p:sp>
      <p:sp>
        <p:nvSpPr>
          <p:cNvPr id="122" name="Rectangle 121"/>
          <p:cNvSpPr/>
          <p:nvPr userDrawn="1"/>
        </p:nvSpPr>
        <p:spPr>
          <a:xfrm>
            <a:off x="1957798" y="2751818"/>
            <a:ext cx="442912" cy="48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700" b="1" noProof="0" dirty="0" smtClean="0">
                <a:solidFill>
                  <a:schemeClr val="tx1"/>
                </a:solidFill>
              </a:rPr>
              <a:t>HEPB</a:t>
            </a:r>
          </a:p>
          <a:p>
            <a:pPr>
              <a:lnSpc>
                <a:spcPct val="90000"/>
              </a:lnSpc>
            </a:pPr>
            <a:r>
              <a:rPr lang="en-GB" sz="700" noProof="0" dirty="0" smtClean="0">
                <a:solidFill>
                  <a:schemeClr val="tx1"/>
                </a:solidFill>
              </a:rPr>
              <a:t>R: 213</a:t>
            </a:r>
          </a:p>
          <a:p>
            <a:pPr>
              <a:lnSpc>
                <a:spcPct val="90000"/>
              </a:lnSpc>
            </a:pPr>
            <a:r>
              <a:rPr lang="en-GB" sz="700" noProof="0" dirty="0" smtClean="0">
                <a:solidFill>
                  <a:schemeClr val="tx1"/>
                </a:solidFill>
              </a:rPr>
              <a:t>G: 0</a:t>
            </a:r>
          </a:p>
          <a:p>
            <a:pPr>
              <a:lnSpc>
                <a:spcPct val="90000"/>
              </a:lnSpc>
            </a:pPr>
            <a:r>
              <a:rPr lang="en-GB" sz="700" noProof="0" dirty="0" smtClean="0">
                <a:solidFill>
                  <a:schemeClr val="tx1"/>
                </a:solidFill>
              </a:rPr>
              <a:t>B: 50</a:t>
            </a:r>
          </a:p>
        </p:txBody>
      </p:sp>
      <p:sp>
        <p:nvSpPr>
          <p:cNvPr id="119" name="Freeform 8"/>
          <p:cNvSpPr>
            <a:spLocks noChangeAspect="1"/>
          </p:cNvSpPr>
          <p:nvPr userDrawn="1"/>
        </p:nvSpPr>
        <p:spPr bwMode="auto">
          <a:xfrm>
            <a:off x="2646868" y="2753772"/>
            <a:ext cx="324000" cy="48044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F59BB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GB" noProof="0" dirty="0"/>
          </a:p>
        </p:txBody>
      </p:sp>
      <p:sp>
        <p:nvSpPr>
          <p:cNvPr id="120" name="Rectangle 119"/>
          <p:cNvSpPr/>
          <p:nvPr userDrawn="1"/>
        </p:nvSpPr>
        <p:spPr>
          <a:xfrm>
            <a:off x="3016772" y="2751818"/>
            <a:ext cx="442912" cy="48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700" b="1" noProof="0" dirty="0" smtClean="0">
                <a:solidFill>
                  <a:schemeClr val="tx1"/>
                </a:solidFill>
              </a:rPr>
              <a:t>HPV</a:t>
            </a:r>
          </a:p>
          <a:p>
            <a:pPr>
              <a:lnSpc>
                <a:spcPct val="90000"/>
              </a:lnSpc>
            </a:pPr>
            <a:r>
              <a:rPr lang="en-GB" sz="700" noProof="0" dirty="0" smtClean="0">
                <a:solidFill>
                  <a:schemeClr val="tx1"/>
                </a:solidFill>
              </a:rPr>
              <a:t>R: 245</a:t>
            </a:r>
          </a:p>
          <a:p>
            <a:pPr>
              <a:lnSpc>
                <a:spcPct val="90000"/>
              </a:lnSpc>
            </a:pPr>
            <a:r>
              <a:rPr lang="en-GB" sz="700" noProof="0" dirty="0" smtClean="0">
                <a:solidFill>
                  <a:schemeClr val="tx1"/>
                </a:solidFill>
              </a:rPr>
              <a:t>G: 155</a:t>
            </a:r>
          </a:p>
          <a:p>
            <a:pPr>
              <a:lnSpc>
                <a:spcPct val="90000"/>
              </a:lnSpc>
            </a:pPr>
            <a:r>
              <a:rPr lang="en-GB" sz="700" noProof="0" dirty="0" smtClean="0">
                <a:solidFill>
                  <a:schemeClr val="tx1"/>
                </a:solidFill>
              </a:rPr>
              <a:t>B: 187</a:t>
            </a:r>
          </a:p>
        </p:txBody>
      </p:sp>
      <p:sp>
        <p:nvSpPr>
          <p:cNvPr id="126" name="Freeform 8"/>
          <p:cNvSpPr>
            <a:spLocks noChangeAspect="1"/>
          </p:cNvSpPr>
          <p:nvPr userDrawn="1"/>
        </p:nvSpPr>
        <p:spPr bwMode="auto">
          <a:xfrm>
            <a:off x="3759184" y="4035520"/>
            <a:ext cx="324000" cy="48044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64636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GB" noProof="0" dirty="0"/>
          </a:p>
        </p:txBody>
      </p:sp>
      <p:sp>
        <p:nvSpPr>
          <p:cNvPr id="127" name="Rectangle 126"/>
          <p:cNvSpPr/>
          <p:nvPr userDrawn="1"/>
        </p:nvSpPr>
        <p:spPr>
          <a:xfrm>
            <a:off x="4129088" y="4033566"/>
            <a:ext cx="442912" cy="48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700" b="1" noProof="0" dirty="0" smtClean="0">
                <a:solidFill>
                  <a:schemeClr val="tx1"/>
                </a:solidFill>
              </a:rPr>
              <a:t>RABIES</a:t>
            </a:r>
          </a:p>
          <a:p>
            <a:pPr>
              <a:lnSpc>
                <a:spcPct val="90000"/>
              </a:lnSpc>
            </a:pPr>
            <a:r>
              <a:rPr lang="en-GB" sz="700" noProof="0" dirty="0" smtClean="0">
                <a:solidFill>
                  <a:schemeClr val="tx1"/>
                </a:solidFill>
              </a:rPr>
              <a:t>R: 100</a:t>
            </a:r>
          </a:p>
          <a:p>
            <a:pPr>
              <a:lnSpc>
                <a:spcPct val="90000"/>
              </a:lnSpc>
            </a:pPr>
            <a:r>
              <a:rPr lang="en-GB" sz="700" noProof="0" dirty="0" smtClean="0">
                <a:solidFill>
                  <a:schemeClr val="tx1"/>
                </a:solidFill>
              </a:rPr>
              <a:t>G: 99</a:t>
            </a:r>
          </a:p>
          <a:p>
            <a:pPr>
              <a:lnSpc>
                <a:spcPct val="90000"/>
              </a:lnSpc>
            </a:pPr>
            <a:r>
              <a:rPr lang="en-GB" sz="700" noProof="0" dirty="0" smtClean="0">
                <a:solidFill>
                  <a:schemeClr val="tx1"/>
                </a:solidFill>
              </a:rPr>
              <a:t>B: 99</a:t>
            </a:r>
          </a:p>
        </p:txBody>
      </p:sp>
      <p:sp>
        <p:nvSpPr>
          <p:cNvPr id="137" name="Freeform 8"/>
          <p:cNvSpPr>
            <a:spLocks noChangeAspect="1"/>
          </p:cNvSpPr>
          <p:nvPr userDrawn="1"/>
        </p:nvSpPr>
        <p:spPr bwMode="auto">
          <a:xfrm>
            <a:off x="504000" y="3386604"/>
            <a:ext cx="324000" cy="48044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005A7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GB" noProof="0" dirty="0"/>
          </a:p>
        </p:txBody>
      </p:sp>
      <p:sp>
        <p:nvSpPr>
          <p:cNvPr id="138" name="Rectangle 137"/>
          <p:cNvSpPr/>
          <p:nvPr userDrawn="1"/>
        </p:nvSpPr>
        <p:spPr>
          <a:xfrm>
            <a:off x="873904" y="3384650"/>
            <a:ext cx="601752" cy="48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700" b="1" noProof="0" dirty="0" smtClean="0">
                <a:solidFill>
                  <a:schemeClr val="tx1"/>
                </a:solidFill>
              </a:rPr>
              <a:t>MEASLES</a:t>
            </a:r>
          </a:p>
          <a:p>
            <a:pPr>
              <a:lnSpc>
                <a:spcPct val="90000"/>
              </a:lnSpc>
            </a:pPr>
            <a:r>
              <a:rPr lang="en-GB" sz="700" b="1" noProof="0" dirty="0" smtClean="0">
                <a:solidFill>
                  <a:schemeClr val="tx1"/>
                </a:solidFill>
              </a:rPr>
              <a:t>RUBELLA</a:t>
            </a:r>
          </a:p>
          <a:p>
            <a:pPr>
              <a:lnSpc>
                <a:spcPct val="90000"/>
              </a:lnSpc>
            </a:pPr>
            <a:r>
              <a:rPr lang="en-GB" sz="700" noProof="0" dirty="0" smtClean="0">
                <a:solidFill>
                  <a:schemeClr val="tx1"/>
                </a:solidFill>
              </a:rPr>
              <a:t>R: 0</a:t>
            </a:r>
          </a:p>
          <a:p>
            <a:pPr>
              <a:lnSpc>
                <a:spcPct val="90000"/>
              </a:lnSpc>
            </a:pPr>
            <a:r>
              <a:rPr lang="en-GB" sz="700" noProof="0" dirty="0" smtClean="0">
                <a:solidFill>
                  <a:schemeClr val="tx1"/>
                </a:solidFill>
              </a:rPr>
              <a:t>G: 90</a:t>
            </a:r>
          </a:p>
          <a:p>
            <a:pPr>
              <a:lnSpc>
                <a:spcPct val="90000"/>
              </a:lnSpc>
            </a:pPr>
            <a:r>
              <a:rPr lang="en-GB" sz="700" noProof="0" dirty="0" smtClean="0">
                <a:solidFill>
                  <a:schemeClr val="tx1"/>
                </a:solidFill>
              </a:rPr>
              <a:t>B: 112</a:t>
            </a:r>
          </a:p>
        </p:txBody>
      </p:sp>
      <p:sp>
        <p:nvSpPr>
          <p:cNvPr id="135" name="Freeform 8"/>
          <p:cNvSpPr>
            <a:spLocks noChangeAspect="1"/>
          </p:cNvSpPr>
          <p:nvPr userDrawn="1"/>
        </p:nvSpPr>
        <p:spPr bwMode="auto">
          <a:xfrm>
            <a:off x="1587894" y="3386604"/>
            <a:ext cx="324000" cy="48044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00963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GB" noProof="0" dirty="0"/>
          </a:p>
        </p:txBody>
      </p:sp>
      <p:sp>
        <p:nvSpPr>
          <p:cNvPr id="136" name="Rectangle 135"/>
          <p:cNvSpPr/>
          <p:nvPr userDrawn="1"/>
        </p:nvSpPr>
        <p:spPr>
          <a:xfrm>
            <a:off x="1957798" y="3384650"/>
            <a:ext cx="689070" cy="48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700" b="1" noProof="0" dirty="0" smtClean="0">
                <a:solidFill>
                  <a:schemeClr val="tx1"/>
                </a:solidFill>
              </a:rPr>
              <a:t>MENINGITIS</a:t>
            </a:r>
          </a:p>
          <a:p>
            <a:pPr>
              <a:lnSpc>
                <a:spcPct val="90000"/>
              </a:lnSpc>
            </a:pPr>
            <a:r>
              <a:rPr lang="en-GB" sz="700" b="1" noProof="0" dirty="0" smtClean="0">
                <a:solidFill>
                  <a:schemeClr val="tx1"/>
                </a:solidFill>
              </a:rPr>
              <a:t>A</a:t>
            </a:r>
          </a:p>
          <a:p>
            <a:pPr>
              <a:lnSpc>
                <a:spcPct val="90000"/>
              </a:lnSpc>
            </a:pPr>
            <a:r>
              <a:rPr lang="en-GB" sz="700" noProof="0" dirty="0" smtClean="0">
                <a:solidFill>
                  <a:schemeClr val="tx1"/>
                </a:solidFill>
              </a:rPr>
              <a:t>R: 0</a:t>
            </a:r>
          </a:p>
          <a:p>
            <a:pPr>
              <a:lnSpc>
                <a:spcPct val="90000"/>
              </a:lnSpc>
            </a:pPr>
            <a:r>
              <a:rPr lang="en-GB" sz="700" noProof="0" dirty="0" smtClean="0">
                <a:solidFill>
                  <a:schemeClr val="tx1"/>
                </a:solidFill>
              </a:rPr>
              <a:t>G: 150</a:t>
            </a:r>
          </a:p>
          <a:p>
            <a:pPr>
              <a:lnSpc>
                <a:spcPct val="90000"/>
              </a:lnSpc>
            </a:pPr>
            <a:r>
              <a:rPr lang="en-GB" sz="700" noProof="0" dirty="0" smtClean="0">
                <a:solidFill>
                  <a:schemeClr val="tx1"/>
                </a:solidFill>
              </a:rPr>
              <a:t>B: 57</a:t>
            </a:r>
          </a:p>
        </p:txBody>
      </p:sp>
      <p:sp>
        <p:nvSpPr>
          <p:cNvPr id="133" name="Freeform 8"/>
          <p:cNvSpPr>
            <a:spLocks noChangeAspect="1"/>
          </p:cNvSpPr>
          <p:nvPr userDrawn="1"/>
        </p:nvSpPr>
        <p:spPr bwMode="auto">
          <a:xfrm>
            <a:off x="2646868" y="3386604"/>
            <a:ext cx="324000" cy="48044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65327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GB" noProof="0" dirty="0"/>
          </a:p>
        </p:txBody>
      </p:sp>
      <p:sp>
        <p:nvSpPr>
          <p:cNvPr id="134" name="Rectangle 133"/>
          <p:cNvSpPr/>
          <p:nvPr userDrawn="1"/>
        </p:nvSpPr>
        <p:spPr>
          <a:xfrm>
            <a:off x="3016772" y="3384650"/>
            <a:ext cx="742412" cy="48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700" b="1" noProof="0" dirty="0" smtClean="0">
                <a:solidFill>
                  <a:schemeClr val="tx1"/>
                </a:solidFill>
              </a:rPr>
              <a:t>PENTA</a:t>
            </a:r>
          </a:p>
          <a:p>
            <a:pPr>
              <a:lnSpc>
                <a:spcPct val="90000"/>
              </a:lnSpc>
            </a:pPr>
            <a:r>
              <a:rPr lang="en-GB" sz="700" b="1" noProof="0" dirty="0" smtClean="0">
                <a:solidFill>
                  <a:schemeClr val="tx1"/>
                </a:solidFill>
              </a:rPr>
              <a:t>DTP–HEP-HIB</a:t>
            </a:r>
          </a:p>
          <a:p>
            <a:pPr>
              <a:lnSpc>
                <a:spcPct val="90000"/>
              </a:lnSpc>
            </a:pPr>
            <a:r>
              <a:rPr lang="en-GB" sz="700" noProof="0" dirty="0" smtClean="0">
                <a:solidFill>
                  <a:schemeClr val="tx1"/>
                </a:solidFill>
              </a:rPr>
              <a:t>R: 101</a:t>
            </a:r>
          </a:p>
          <a:p>
            <a:pPr>
              <a:lnSpc>
                <a:spcPct val="90000"/>
              </a:lnSpc>
            </a:pPr>
            <a:r>
              <a:rPr lang="en-GB" sz="700" noProof="0" dirty="0" smtClean="0">
                <a:solidFill>
                  <a:schemeClr val="tx1"/>
                </a:solidFill>
              </a:rPr>
              <a:t>G: 50</a:t>
            </a:r>
          </a:p>
          <a:p>
            <a:pPr>
              <a:lnSpc>
                <a:spcPct val="90000"/>
              </a:lnSpc>
            </a:pPr>
            <a:r>
              <a:rPr lang="en-GB" sz="700" noProof="0" dirty="0" smtClean="0">
                <a:solidFill>
                  <a:schemeClr val="tx1"/>
                </a:solidFill>
              </a:rPr>
              <a:t>B: 121</a:t>
            </a:r>
          </a:p>
        </p:txBody>
      </p:sp>
      <p:sp>
        <p:nvSpPr>
          <p:cNvPr id="149" name="Freeform 8"/>
          <p:cNvSpPr>
            <a:spLocks noChangeAspect="1"/>
          </p:cNvSpPr>
          <p:nvPr userDrawn="1"/>
        </p:nvSpPr>
        <p:spPr bwMode="auto">
          <a:xfrm>
            <a:off x="504000" y="4035520"/>
            <a:ext cx="324000" cy="48044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C6C6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GB" noProof="0" dirty="0"/>
          </a:p>
        </p:txBody>
      </p:sp>
      <p:sp>
        <p:nvSpPr>
          <p:cNvPr id="150" name="Rectangle 149"/>
          <p:cNvSpPr/>
          <p:nvPr userDrawn="1"/>
        </p:nvSpPr>
        <p:spPr>
          <a:xfrm>
            <a:off x="873904" y="4033566"/>
            <a:ext cx="601752" cy="48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700" b="1" noProof="0" dirty="0" smtClean="0">
                <a:solidFill>
                  <a:schemeClr val="tx1"/>
                </a:solidFill>
              </a:rPr>
              <a:t>DENGUE</a:t>
            </a:r>
          </a:p>
          <a:p>
            <a:pPr>
              <a:lnSpc>
                <a:spcPct val="90000"/>
              </a:lnSpc>
            </a:pPr>
            <a:r>
              <a:rPr lang="en-GB" sz="700" noProof="0" dirty="0" smtClean="0">
                <a:solidFill>
                  <a:schemeClr val="tx1"/>
                </a:solidFill>
              </a:rPr>
              <a:t>R: 198</a:t>
            </a:r>
          </a:p>
          <a:p>
            <a:pPr>
              <a:lnSpc>
                <a:spcPct val="90000"/>
              </a:lnSpc>
            </a:pPr>
            <a:r>
              <a:rPr lang="en-GB" sz="700" noProof="0" dirty="0" smtClean="0">
                <a:solidFill>
                  <a:schemeClr val="tx1"/>
                </a:solidFill>
              </a:rPr>
              <a:t>G:</a:t>
            </a:r>
            <a:r>
              <a:rPr lang="en-GB" sz="700" baseline="0" noProof="0" dirty="0" smtClean="0">
                <a:solidFill>
                  <a:schemeClr val="tx1"/>
                </a:solidFill>
              </a:rPr>
              <a:t> </a:t>
            </a:r>
            <a:r>
              <a:rPr lang="en-GB" sz="700" noProof="0" dirty="0" smtClean="0">
                <a:solidFill>
                  <a:schemeClr val="tx1"/>
                </a:solidFill>
              </a:rPr>
              <a:t>198</a:t>
            </a:r>
          </a:p>
          <a:p>
            <a:pPr>
              <a:lnSpc>
                <a:spcPct val="90000"/>
              </a:lnSpc>
            </a:pPr>
            <a:r>
              <a:rPr lang="en-GB" sz="700" noProof="0" dirty="0" smtClean="0">
                <a:solidFill>
                  <a:schemeClr val="tx1"/>
                </a:solidFill>
              </a:rPr>
              <a:t>B:</a:t>
            </a:r>
            <a:r>
              <a:rPr lang="en-GB" sz="700" baseline="0" noProof="0" dirty="0" smtClean="0">
                <a:solidFill>
                  <a:schemeClr val="tx1"/>
                </a:solidFill>
              </a:rPr>
              <a:t> </a:t>
            </a:r>
            <a:r>
              <a:rPr lang="en-GB" sz="700" noProof="0" dirty="0" smtClean="0">
                <a:solidFill>
                  <a:schemeClr val="tx1"/>
                </a:solidFill>
              </a:rPr>
              <a:t>198</a:t>
            </a:r>
          </a:p>
        </p:txBody>
      </p:sp>
      <p:sp>
        <p:nvSpPr>
          <p:cNvPr id="147" name="Freeform 8"/>
          <p:cNvSpPr>
            <a:spLocks noChangeAspect="1"/>
          </p:cNvSpPr>
          <p:nvPr userDrawn="1"/>
        </p:nvSpPr>
        <p:spPr bwMode="auto">
          <a:xfrm>
            <a:off x="1587894" y="4035520"/>
            <a:ext cx="324000" cy="48044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A8A8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GB" noProof="0" dirty="0"/>
          </a:p>
        </p:txBody>
      </p:sp>
      <p:sp>
        <p:nvSpPr>
          <p:cNvPr id="148" name="Rectangle 147"/>
          <p:cNvSpPr/>
          <p:nvPr userDrawn="1"/>
        </p:nvSpPr>
        <p:spPr>
          <a:xfrm>
            <a:off x="1957798" y="4033566"/>
            <a:ext cx="442912" cy="48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700" b="1" noProof="0" dirty="0" smtClean="0">
                <a:solidFill>
                  <a:schemeClr val="tx1"/>
                </a:solidFill>
              </a:rPr>
              <a:t>MALARIA</a:t>
            </a:r>
          </a:p>
          <a:p>
            <a:pPr>
              <a:lnSpc>
                <a:spcPct val="90000"/>
              </a:lnSpc>
            </a:pPr>
            <a:r>
              <a:rPr lang="en-GB" sz="700" noProof="0" dirty="0" smtClean="0">
                <a:solidFill>
                  <a:schemeClr val="tx1"/>
                </a:solidFill>
              </a:rPr>
              <a:t>R: 168</a:t>
            </a:r>
          </a:p>
          <a:p>
            <a:pPr>
              <a:lnSpc>
                <a:spcPct val="90000"/>
              </a:lnSpc>
            </a:pPr>
            <a:r>
              <a:rPr lang="en-GB" sz="700" noProof="0" dirty="0" smtClean="0">
                <a:solidFill>
                  <a:schemeClr val="tx1"/>
                </a:solidFill>
              </a:rPr>
              <a:t>G: 168</a:t>
            </a:r>
          </a:p>
          <a:p>
            <a:pPr>
              <a:lnSpc>
                <a:spcPct val="90000"/>
              </a:lnSpc>
            </a:pPr>
            <a:r>
              <a:rPr lang="en-GB" sz="700" noProof="0" dirty="0" smtClean="0">
                <a:solidFill>
                  <a:schemeClr val="tx1"/>
                </a:solidFill>
              </a:rPr>
              <a:t>B: 167</a:t>
            </a:r>
          </a:p>
        </p:txBody>
      </p:sp>
      <p:sp>
        <p:nvSpPr>
          <p:cNvPr id="145" name="Freeform 8"/>
          <p:cNvSpPr>
            <a:spLocks noChangeAspect="1"/>
          </p:cNvSpPr>
          <p:nvPr userDrawn="1"/>
        </p:nvSpPr>
        <p:spPr bwMode="auto">
          <a:xfrm>
            <a:off x="2646868" y="4035520"/>
            <a:ext cx="324000" cy="480446"/>
          </a:xfrm>
          <a:custGeom>
            <a:avLst/>
            <a:gdLst>
              <a:gd name="T0" fmla="*/ 1647 w 2858"/>
              <a:gd name="T1" fmla="*/ 4222 h 4238"/>
              <a:gd name="T2" fmla="*/ 1855 w 2858"/>
              <a:gd name="T3" fmla="*/ 4173 h 4238"/>
              <a:gd name="T4" fmla="*/ 2057 w 2858"/>
              <a:gd name="T5" fmla="*/ 4093 h 4238"/>
              <a:gd name="T6" fmla="*/ 2236 w 2858"/>
              <a:gd name="T7" fmla="*/ 3989 h 4238"/>
              <a:gd name="T8" fmla="*/ 2404 w 2858"/>
              <a:gd name="T9" fmla="*/ 3854 h 4238"/>
              <a:gd name="T10" fmla="*/ 2544 w 2858"/>
              <a:gd name="T11" fmla="*/ 3705 h 4238"/>
              <a:gd name="T12" fmla="*/ 2665 w 2858"/>
              <a:gd name="T13" fmla="*/ 3528 h 4238"/>
              <a:gd name="T14" fmla="*/ 2756 w 2858"/>
              <a:gd name="T15" fmla="*/ 3340 h 4238"/>
              <a:gd name="T16" fmla="*/ 2822 w 2858"/>
              <a:gd name="T17" fmla="*/ 3131 h 4238"/>
              <a:gd name="T18" fmla="*/ 2854 w 2858"/>
              <a:gd name="T19" fmla="*/ 2918 h 4238"/>
              <a:gd name="T20" fmla="*/ 2849 w 2858"/>
              <a:gd name="T21" fmla="*/ 2647 h 4238"/>
              <a:gd name="T22" fmla="*/ 2779 w 2858"/>
              <a:gd name="T23" fmla="*/ 2350 h 4238"/>
              <a:gd name="T24" fmla="*/ 2653 w 2858"/>
              <a:gd name="T25" fmla="*/ 2045 h 4238"/>
              <a:gd name="T26" fmla="*/ 2492 w 2858"/>
              <a:gd name="T27" fmla="*/ 1755 h 4238"/>
              <a:gd name="T28" fmla="*/ 2299 w 2858"/>
              <a:gd name="T29" fmla="*/ 1462 h 4238"/>
              <a:gd name="T30" fmla="*/ 2103 w 2858"/>
              <a:gd name="T31" fmla="*/ 1189 h 4238"/>
              <a:gd name="T32" fmla="*/ 1904 w 2858"/>
              <a:gd name="T33" fmla="*/ 914 h 4238"/>
              <a:gd name="T34" fmla="*/ 1731 w 2858"/>
              <a:gd name="T35" fmla="*/ 663 h 4238"/>
              <a:gd name="T36" fmla="*/ 1586 w 2858"/>
              <a:gd name="T37" fmla="*/ 417 h 4238"/>
              <a:gd name="T38" fmla="*/ 1494 w 2858"/>
              <a:gd name="T39" fmla="*/ 196 h 4238"/>
              <a:gd name="T40" fmla="*/ 1462 w 2858"/>
              <a:gd name="T41" fmla="*/ 1 h 4238"/>
              <a:gd name="T42" fmla="*/ 1459 w 2858"/>
              <a:gd name="T43" fmla="*/ 1 h 4238"/>
              <a:gd name="T44" fmla="*/ 1455 w 2858"/>
              <a:gd name="T45" fmla="*/ 1 h 4238"/>
              <a:gd name="T46" fmla="*/ 1452 w 2858"/>
              <a:gd name="T47" fmla="*/ 1 h 4238"/>
              <a:gd name="T48" fmla="*/ 1449 w 2858"/>
              <a:gd name="T49" fmla="*/ 1 h 4238"/>
              <a:gd name="T50" fmla="*/ 1445 w 2858"/>
              <a:gd name="T51" fmla="*/ 1 h 4238"/>
              <a:gd name="T52" fmla="*/ 1443 w 2858"/>
              <a:gd name="T53" fmla="*/ 1 h 4238"/>
              <a:gd name="T54" fmla="*/ 1440 w 2858"/>
              <a:gd name="T55" fmla="*/ 1 h 4238"/>
              <a:gd name="T56" fmla="*/ 1437 w 2858"/>
              <a:gd name="T57" fmla="*/ 0 h 4238"/>
              <a:gd name="T58" fmla="*/ 1433 w 2858"/>
              <a:gd name="T59" fmla="*/ 0 h 4238"/>
              <a:gd name="T60" fmla="*/ 1430 w 2858"/>
              <a:gd name="T61" fmla="*/ 0 h 4238"/>
              <a:gd name="T62" fmla="*/ 1428 w 2858"/>
              <a:gd name="T63" fmla="*/ 0 h 4238"/>
              <a:gd name="T64" fmla="*/ 1424 w 2858"/>
              <a:gd name="T65" fmla="*/ 0 h 4238"/>
              <a:gd name="T66" fmla="*/ 1421 w 2858"/>
              <a:gd name="T67" fmla="*/ 1 h 4238"/>
              <a:gd name="T68" fmla="*/ 1418 w 2858"/>
              <a:gd name="T69" fmla="*/ 1 h 4238"/>
              <a:gd name="T70" fmla="*/ 1415 w 2858"/>
              <a:gd name="T71" fmla="*/ 1 h 4238"/>
              <a:gd name="T72" fmla="*/ 1411 w 2858"/>
              <a:gd name="T73" fmla="*/ 1 h 4238"/>
              <a:gd name="T74" fmla="*/ 1409 w 2858"/>
              <a:gd name="T75" fmla="*/ 1 h 4238"/>
              <a:gd name="T76" fmla="*/ 1406 w 2858"/>
              <a:gd name="T77" fmla="*/ 1 h 4238"/>
              <a:gd name="T78" fmla="*/ 1403 w 2858"/>
              <a:gd name="T79" fmla="*/ 1 h 4238"/>
              <a:gd name="T80" fmla="*/ 1399 w 2858"/>
              <a:gd name="T81" fmla="*/ 1 h 4238"/>
              <a:gd name="T82" fmla="*/ 1396 w 2858"/>
              <a:gd name="T83" fmla="*/ 34 h 4238"/>
              <a:gd name="T84" fmla="*/ 1347 w 2858"/>
              <a:gd name="T85" fmla="*/ 249 h 4238"/>
              <a:gd name="T86" fmla="*/ 1241 w 2858"/>
              <a:gd name="T87" fmla="*/ 474 h 4238"/>
              <a:gd name="T88" fmla="*/ 1086 w 2858"/>
              <a:gd name="T89" fmla="*/ 724 h 4238"/>
              <a:gd name="T90" fmla="*/ 908 w 2858"/>
              <a:gd name="T91" fmla="*/ 979 h 4238"/>
              <a:gd name="T92" fmla="*/ 706 w 2858"/>
              <a:gd name="T93" fmla="*/ 1255 h 4238"/>
              <a:gd name="T94" fmla="*/ 511 w 2858"/>
              <a:gd name="T95" fmla="*/ 1532 h 4238"/>
              <a:gd name="T96" fmla="*/ 324 w 2858"/>
              <a:gd name="T97" fmla="*/ 1827 h 4238"/>
              <a:gd name="T98" fmla="*/ 171 w 2858"/>
              <a:gd name="T99" fmla="*/ 2117 h 4238"/>
              <a:gd name="T100" fmla="*/ 55 w 2858"/>
              <a:gd name="T101" fmla="*/ 2425 h 4238"/>
              <a:gd name="T102" fmla="*/ 2 w 2858"/>
              <a:gd name="T103" fmla="*/ 2722 h 4238"/>
              <a:gd name="T104" fmla="*/ 9 w 2858"/>
              <a:gd name="T105" fmla="*/ 2972 h 4238"/>
              <a:gd name="T106" fmla="*/ 49 w 2858"/>
              <a:gd name="T107" fmla="*/ 3182 h 4238"/>
              <a:gd name="T108" fmla="*/ 122 w 2858"/>
              <a:gd name="T109" fmla="*/ 3389 h 4238"/>
              <a:gd name="T110" fmla="*/ 220 w 2858"/>
              <a:gd name="T111" fmla="*/ 3571 h 4238"/>
              <a:gd name="T112" fmla="*/ 348 w 2858"/>
              <a:gd name="T113" fmla="*/ 3744 h 4238"/>
              <a:gd name="T114" fmla="*/ 494 w 2858"/>
              <a:gd name="T115" fmla="*/ 3890 h 4238"/>
              <a:gd name="T116" fmla="*/ 665 w 2858"/>
              <a:gd name="T117" fmla="*/ 4018 h 4238"/>
              <a:gd name="T118" fmla="*/ 849 w 2858"/>
              <a:gd name="T119" fmla="*/ 4114 h 4238"/>
              <a:gd name="T120" fmla="*/ 1055 w 2858"/>
              <a:gd name="T121" fmla="*/ 4188 h 4238"/>
              <a:gd name="T122" fmla="*/ 1266 w 2858"/>
              <a:gd name="T123" fmla="*/ 4229 h 4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58" h="4238">
                <a:moveTo>
                  <a:pt x="1429" y="4238"/>
                </a:moveTo>
                <a:lnTo>
                  <a:pt x="1429" y="4238"/>
                </a:lnTo>
                <a:lnTo>
                  <a:pt x="1439" y="4238"/>
                </a:lnTo>
                <a:lnTo>
                  <a:pt x="1439" y="4238"/>
                </a:lnTo>
                <a:lnTo>
                  <a:pt x="1448" y="4238"/>
                </a:lnTo>
                <a:lnTo>
                  <a:pt x="1448" y="4238"/>
                </a:lnTo>
                <a:lnTo>
                  <a:pt x="1458" y="4237"/>
                </a:lnTo>
                <a:lnTo>
                  <a:pt x="1458" y="4237"/>
                </a:lnTo>
                <a:lnTo>
                  <a:pt x="1466" y="4237"/>
                </a:lnTo>
                <a:lnTo>
                  <a:pt x="1466" y="4237"/>
                </a:lnTo>
                <a:lnTo>
                  <a:pt x="1475" y="4237"/>
                </a:lnTo>
                <a:lnTo>
                  <a:pt x="1475" y="4237"/>
                </a:lnTo>
                <a:lnTo>
                  <a:pt x="1485" y="4237"/>
                </a:lnTo>
                <a:lnTo>
                  <a:pt x="1485" y="4237"/>
                </a:lnTo>
                <a:lnTo>
                  <a:pt x="1494" y="4237"/>
                </a:lnTo>
                <a:lnTo>
                  <a:pt x="1494" y="4237"/>
                </a:lnTo>
                <a:lnTo>
                  <a:pt x="1503" y="4236"/>
                </a:lnTo>
                <a:lnTo>
                  <a:pt x="1503" y="4236"/>
                </a:lnTo>
                <a:lnTo>
                  <a:pt x="1512" y="4236"/>
                </a:lnTo>
                <a:lnTo>
                  <a:pt x="1512" y="4236"/>
                </a:lnTo>
                <a:lnTo>
                  <a:pt x="1522" y="4236"/>
                </a:lnTo>
                <a:lnTo>
                  <a:pt x="1522" y="4236"/>
                </a:lnTo>
                <a:lnTo>
                  <a:pt x="1530" y="4234"/>
                </a:lnTo>
                <a:lnTo>
                  <a:pt x="1530" y="4234"/>
                </a:lnTo>
                <a:lnTo>
                  <a:pt x="1539" y="4234"/>
                </a:lnTo>
                <a:lnTo>
                  <a:pt x="1539" y="4234"/>
                </a:lnTo>
                <a:lnTo>
                  <a:pt x="1549" y="4233"/>
                </a:lnTo>
                <a:lnTo>
                  <a:pt x="1549" y="4233"/>
                </a:lnTo>
                <a:lnTo>
                  <a:pt x="1557" y="4233"/>
                </a:lnTo>
                <a:lnTo>
                  <a:pt x="1557" y="4233"/>
                </a:lnTo>
                <a:lnTo>
                  <a:pt x="1566" y="4232"/>
                </a:lnTo>
                <a:lnTo>
                  <a:pt x="1566" y="4232"/>
                </a:lnTo>
                <a:lnTo>
                  <a:pt x="1576" y="4230"/>
                </a:lnTo>
                <a:lnTo>
                  <a:pt x="1576" y="4230"/>
                </a:lnTo>
                <a:lnTo>
                  <a:pt x="1584" y="4230"/>
                </a:lnTo>
                <a:lnTo>
                  <a:pt x="1584" y="4230"/>
                </a:lnTo>
                <a:lnTo>
                  <a:pt x="1594" y="4229"/>
                </a:lnTo>
                <a:lnTo>
                  <a:pt x="1594" y="4229"/>
                </a:lnTo>
                <a:lnTo>
                  <a:pt x="1602" y="4227"/>
                </a:lnTo>
                <a:lnTo>
                  <a:pt x="1602" y="4227"/>
                </a:lnTo>
                <a:lnTo>
                  <a:pt x="1611" y="4226"/>
                </a:lnTo>
                <a:lnTo>
                  <a:pt x="1611" y="4226"/>
                </a:lnTo>
                <a:lnTo>
                  <a:pt x="1621" y="4225"/>
                </a:lnTo>
                <a:lnTo>
                  <a:pt x="1621" y="4225"/>
                </a:lnTo>
                <a:lnTo>
                  <a:pt x="1629" y="4223"/>
                </a:lnTo>
                <a:lnTo>
                  <a:pt x="1629" y="4223"/>
                </a:lnTo>
                <a:lnTo>
                  <a:pt x="1639" y="4223"/>
                </a:lnTo>
                <a:lnTo>
                  <a:pt x="1639" y="4223"/>
                </a:lnTo>
                <a:lnTo>
                  <a:pt x="1647" y="4222"/>
                </a:lnTo>
                <a:lnTo>
                  <a:pt x="1647" y="4222"/>
                </a:lnTo>
                <a:lnTo>
                  <a:pt x="1656" y="4221"/>
                </a:lnTo>
                <a:lnTo>
                  <a:pt x="1656" y="4221"/>
                </a:lnTo>
                <a:lnTo>
                  <a:pt x="1665" y="4218"/>
                </a:lnTo>
                <a:lnTo>
                  <a:pt x="1665" y="4218"/>
                </a:lnTo>
                <a:lnTo>
                  <a:pt x="1674" y="4217"/>
                </a:lnTo>
                <a:lnTo>
                  <a:pt x="1674" y="4217"/>
                </a:lnTo>
                <a:lnTo>
                  <a:pt x="1682" y="4215"/>
                </a:lnTo>
                <a:lnTo>
                  <a:pt x="1682" y="4215"/>
                </a:lnTo>
                <a:lnTo>
                  <a:pt x="1692" y="4214"/>
                </a:lnTo>
                <a:lnTo>
                  <a:pt x="1692" y="4214"/>
                </a:lnTo>
                <a:lnTo>
                  <a:pt x="1700" y="4212"/>
                </a:lnTo>
                <a:lnTo>
                  <a:pt x="1700" y="4212"/>
                </a:lnTo>
                <a:lnTo>
                  <a:pt x="1708" y="4211"/>
                </a:lnTo>
                <a:lnTo>
                  <a:pt x="1708" y="4211"/>
                </a:lnTo>
                <a:lnTo>
                  <a:pt x="1718" y="4208"/>
                </a:lnTo>
                <a:lnTo>
                  <a:pt x="1718" y="4208"/>
                </a:lnTo>
                <a:lnTo>
                  <a:pt x="1726" y="4207"/>
                </a:lnTo>
                <a:lnTo>
                  <a:pt x="1726" y="4207"/>
                </a:lnTo>
                <a:lnTo>
                  <a:pt x="1735" y="4206"/>
                </a:lnTo>
                <a:lnTo>
                  <a:pt x="1735" y="4206"/>
                </a:lnTo>
                <a:lnTo>
                  <a:pt x="1743" y="4203"/>
                </a:lnTo>
                <a:lnTo>
                  <a:pt x="1743" y="4203"/>
                </a:lnTo>
                <a:lnTo>
                  <a:pt x="1752" y="4202"/>
                </a:lnTo>
                <a:lnTo>
                  <a:pt x="1752" y="4202"/>
                </a:lnTo>
                <a:lnTo>
                  <a:pt x="1761" y="4199"/>
                </a:lnTo>
                <a:lnTo>
                  <a:pt x="1761" y="4199"/>
                </a:lnTo>
                <a:lnTo>
                  <a:pt x="1769" y="4197"/>
                </a:lnTo>
                <a:lnTo>
                  <a:pt x="1769" y="4197"/>
                </a:lnTo>
                <a:lnTo>
                  <a:pt x="1777" y="4195"/>
                </a:lnTo>
                <a:lnTo>
                  <a:pt x="1777" y="4195"/>
                </a:lnTo>
                <a:lnTo>
                  <a:pt x="1787" y="4193"/>
                </a:lnTo>
                <a:lnTo>
                  <a:pt x="1787" y="4193"/>
                </a:lnTo>
                <a:lnTo>
                  <a:pt x="1795" y="4191"/>
                </a:lnTo>
                <a:lnTo>
                  <a:pt x="1795" y="4191"/>
                </a:lnTo>
                <a:lnTo>
                  <a:pt x="1803" y="4188"/>
                </a:lnTo>
                <a:lnTo>
                  <a:pt x="1803" y="4188"/>
                </a:lnTo>
                <a:lnTo>
                  <a:pt x="1813" y="4187"/>
                </a:lnTo>
                <a:lnTo>
                  <a:pt x="1813" y="4187"/>
                </a:lnTo>
                <a:lnTo>
                  <a:pt x="1821" y="4184"/>
                </a:lnTo>
                <a:lnTo>
                  <a:pt x="1821" y="4184"/>
                </a:lnTo>
                <a:lnTo>
                  <a:pt x="1829" y="4181"/>
                </a:lnTo>
                <a:lnTo>
                  <a:pt x="1829" y="4181"/>
                </a:lnTo>
                <a:lnTo>
                  <a:pt x="1837" y="4178"/>
                </a:lnTo>
                <a:lnTo>
                  <a:pt x="1837" y="4178"/>
                </a:lnTo>
                <a:lnTo>
                  <a:pt x="1846" y="4176"/>
                </a:lnTo>
                <a:lnTo>
                  <a:pt x="1846" y="4176"/>
                </a:lnTo>
                <a:lnTo>
                  <a:pt x="1855" y="4173"/>
                </a:lnTo>
                <a:lnTo>
                  <a:pt x="1855" y="4173"/>
                </a:lnTo>
                <a:lnTo>
                  <a:pt x="1863" y="4172"/>
                </a:lnTo>
                <a:lnTo>
                  <a:pt x="1863" y="4172"/>
                </a:lnTo>
                <a:lnTo>
                  <a:pt x="1871" y="4169"/>
                </a:lnTo>
                <a:lnTo>
                  <a:pt x="1871" y="4169"/>
                </a:lnTo>
                <a:lnTo>
                  <a:pt x="1880" y="4166"/>
                </a:lnTo>
                <a:lnTo>
                  <a:pt x="1880" y="4166"/>
                </a:lnTo>
                <a:lnTo>
                  <a:pt x="1888" y="4162"/>
                </a:lnTo>
                <a:lnTo>
                  <a:pt x="1888" y="4162"/>
                </a:lnTo>
                <a:lnTo>
                  <a:pt x="1896" y="4159"/>
                </a:lnTo>
                <a:lnTo>
                  <a:pt x="1896" y="4159"/>
                </a:lnTo>
                <a:lnTo>
                  <a:pt x="1904" y="4157"/>
                </a:lnTo>
                <a:lnTo>
                  <a:pt x="1904" y="4157"/>
                </a:lnTo>
                <a:lnTo>
                  <a:pt x="1912" y="4154"/>
                </a:lnTo>
                <a:lnTo>
                  <a:pt x="1912" y="4154"/>
                </a:lnTo>
                <a:lnTo>
                  <a:pt x="1920" y="4151"/>
                </a:lnTo>
                <a:lnTo>
                  <a:pt x="1920" y="4151"/>
                </a:lnTo>
                <a:lnTo>
                  <a:pt x="1929" y="4148"/>
                </a:lnTo>
                <a:lnTo>
                  <a:pt x="1929" y="4148"/>
                </a:lnTo>
                <a:lnTo>
                  <a:pt x="1937" y="4144"/>
                </a:lnTo>
                <a:lnTo>
                  <a:pt x="1937" y="4144"/>
                </a:lnTo>
                <a:lnTo>
                  <a:pt x="1945" y="4142"/>
                </a:lnTo>
                <a:lnTo>
                  <a:pt x="1945" y="4142"/>
                </a:lnTo>
                <a:lnTo>
                  <a:pt x="1953" y="4139"/>
                </a:lnTo>
                <a:lnTo>
                  <a:pt x="1953" y="4139"/>
                </a:lnTo>
                <a:lnTo>
                  <a:pt x="1961" y="4135"/>
                </a:lnTo>
                <a:lnTo>
                  <a:pt x="1961" y="4135"/>
                </a:lnTo>
                <a:lnTo>
                  <a:pt x="1969" y="4132"/>
                </a:lnTo>
                <a:lnTo>
                  <a:pt x="1969" y="4132"/>
                </a:lnTo>
                <a:lnTo>
                  <a:pt x="1978" y="4129"/>
                </a:lnTo>
                <a:lnTo>
                  <a:pt x="1978" y="4129"/>
                </a:lnTo>
                <a:lnTo>
                  <a:pt x="1986" y="4125"/>
                </a:lnTo>
                <a:lnTo>
                  <a:pt x="1986" y="4125"/>
                </a:lnTo>
                <a:lnTo>
                  <a:pt x="1994" y="4123"/>
                </a:lnTo>
                <a:lnTo>
                  <a:pt x="1994" y="4123"/>
                </a:lnTo>
                <a:lnTo>
                  <a:pt x="2002" y="4118"/>
                </a:lnTo>
                <a:lnTo>
                  <a:pt x="2002" y="4118"/>
                </a:lnTo>
                <a:lnTo>
                  <a:pt x="2010" y="4114"/>
                </a:lnTo>
                <a:lnTo>
                  <a:pt x="2010" y="4114"/>
                </a:lnTo>
                <a:lnTo>
                  <a:pt x="2017" y="4112"/>
                </a:lnTo>
                <a:lnTo>
                  <a:pt x="2017" y="4112"/>
                </a:lnTo>
                <a:lnTo>
                  <a:pt x="2025" y="4108"/>
                </a:lnTo>
                <a:lnTo>
                  <a:pt x="2025" y="4108"/>
                </a:lnTo>
                <a:lnTo>
                  <a:pt x="2033" y="4105"/>
                </a:lnTo>
                <a:lnTo>
                  <a:pt x="2033" y="4105"/>
                </a:lnTo>
                <a:lnTo>
                  <a:pt x="2042" y="4101"/>
                </a:lnTo>
                <a:lnTo>
                  <a:pt x="2042" y="4101"/>
                </a:lnTo>
                <a:lnTo>
                  <a:pt x="2050" y="4097"/>
                </a:lnTo>
                <a:lnTo>
                  <a:pt x="2050" y="4097"/>
                </a:lnTo>
                <a:lnTo>
                  <a:pt x="2057" y="4093"/>
                </a:lnTo>
                <a:lnTo>
                  <a:pt x="2057" y="4093"/>
                </a:lnTo>
                <a:lnTo>
                  <a:pt x="2065" y="4089"/>
                </a:lnTo>
                <a:lnTo>
                  <a:pt x="2065" y="4089"/>
                </a:lnTo>
                <a:lnTo>
                  <a:pt x="2073" y="4086"/>
                </a:lnTo>
                <a:lnTo>
                  <a:pt x="2073" y="4086"/>
                </a:lnTo>
                <a:lnTo>
                  <a:pt x="2080" y="4082"/>
                </a:lnTo>
                <a:lnTo>
                  <a:pt x="2080" y="4082"/>
                </a:lnTo>
                <a:lnTo>
                  <a:pt x="2088" y="4078"/>
                </a:lnTo>
                <a:lnTo>
                  <a:pt x="2088" y="4078"/>
                </a:lnTo>
                <a:lnTo>
                  <a:pt x="2096" y="4074"/>
                </a:lnTo>
                <a:lnTo>
                  <a:pt x="2096" y="4074"/>
                </a:lnTo>
                <a:lnTo>
                  <a:pt x="2103" y="4069"/>
                </a:lnTo>
                <a:lnTo>
                  <a:pt x="2103" y="4069"/>
                </a:lnTo>
                <a:lnTo>
                  <a:pt x="2111" y="4065"/>
                </a:lnTo>
                <a:lnTo>
                  <a:pt x="2111" y="4065"/>
                </a:lnTo>
                <a:lnTo>
                  <a:pt x="2118" y="4061"/>
                </a:lnTo>
                <a:lnTo>
                  <a:pt x="2118" y="4061"/>
                </a:lnTo>
                <a:lnTo>
                  <a:pt x="2126" y="4057"/>
                </a:lnTo>
                <a:lnTo>
                  <a:pt x="2126" y="4057"/>
                </a:lnTo>
                <a:lnTo>
                  <a:pt x="2133" y="4053"/>
                </a:lnTo>
                <a:lnTo>
                  <a:pt x="2133" y="4053"/>
                </a:lnTo>
                <a:lnTo>
                  <a:pt x="2141" y="4049"/>
                </a:lnTo>
                <a:lnTo>
                  <a:pt x="2141" y="4049"/>
                </a:lnTo>
                <a:lnTo>
                  <a:pt x="2148" y="4044"/>
                </a:lnTo>
                <a:lnTo>
                  <a:pt x="2148" y="4044"/>
                </a:lnTo>
                <a:lnTo>
                  <a:pt x="2156" y="4040"/>
                </a:lnTo>
                <a:lnTo>
                  <a:pt x="2156" y="4040"/>
                </a:lnTo>
                <a:lnTo>
                  <a:pt x="2163" y="4035"/>
                </a:lnTo>
                <a:lnTo>
                  <a:pt x="2163" y="4035"/>
                </a:lnTo>
                <a:lnTo>
                  <a:pt x="2171" y="4031"/>
                </a:lnTo>
                <a:lnTo>
                  <a:pt x="2171" y="4031"/>
                </a:lnTo>
                <a:lnTo>
                  <a:pt x="2178" y="4026"/>
                </a:lnTo>
                <a:lnTo>
                  <a:pt x="2178" y="4026"/>
                </a:lnTo>
                <a:lnTo>
                  <a:pt x="2186" y="4022"/>
                </a:lnTo>
                <a:lnTo>
                  <a:pt x="2186" y="4022"/>
                </a:lnTo>
                <a:lnTo>
                  <a:pt x="2193" y="4018"/>
                </a:lnTo>
                <a:lnTo>
                  <a:pt x="2193" y="4018"/>
                </a:lnTo>
                <a:lnTo>
                  <a:pt x="2199" y="4012"/>
                </a:lnTo>
                <a:lnTo>
                  <a:pt x="2199" y="4012"/>
                </a:lnTo>
                <a:lnTo>
                  <a:pt x="2208" y="4008"/>
                </a:lnTo>
                <a:lnTo>
                  <a:pt x="2208" y="4008"/>
                </a:lnTo>
                <a:lnTo>
                  <a:pt x="2214" y="4003"/>
                </a:lnTo>
                <a:lnTo>
                  <a:pt x="2214" y="4003"/>
                </a:lnTo>
                <a:lnTo>
                  <a:pt x="2221" y="3999"/>
                </a:lnTo>
                <a:lnTo>
                  <a:pt x="2221" y="3999"/>
                </a:lnTo>
                <a:lnTo>
                  <a:pt x="2228" y="3993"/>
                </a:lnTo>
                <a:lnTo>
                  <a:pt x="2228" y="3993"/>
                </a:lnTo>
                <a:lnTo>
                  <a:pt x="2236" y="3989"/>
                </a:lnTo>
                <a:lnTo>
                  <a:pt x="2236" y="3989"/>
                </a:lnTo>
                <a:lnTo>
                  <a:pt x="2243" y="3984"/>
                </a:lnTo>
                <a:lnTo>
                  <a:pt x="2243" y="3984"/>
                </a:lnTo>
                <a:lnTo>
                  <a:pt x="2250" y="3980"/>
                </a:lnTo>
                <a:lnTo>
                  <a:pt x="2250" y="3980"/>
                </a:lnTo>
                <a:lnTo>
                  <a:pt x="2257" y="3974"/>
                </a:lnTo>
                <a:lnTo>
                  <a:pt x="2257" y="3974"/>
                </a:lnTo>
                <a:lnTo>
                  <a:pt x="2263" y="3969"/>
                </a:lnTo>
                <a:lnTo>
                  <a:pt x="2263" y="3969"/>
                </a:lnTo>
                <a:lnTo>
                  <a:pt x="2270" y="3963"/>
                </a:lnTo>
                <a:lnTo>
                  <a:pt x="2270" y="3963"/>
                </a:lnTo>
                <a:lnTo>
                  <a:pt x="2278" y="3959"/>
                </a:lnTo>
                <a:lnTo>
                  <a:pt x="2278" y="3959"/>
                </a:lnTo>
                <a:lnTo>
                  <a:pt x="2285" y="3954"/>
                </a:lnTo>
                <a:lnTo>
                  <a:pt x="2285" y="3954"/>
                </a:lnTo>
                <a:lnTo>
                  <a:pt x="2292" y="3948"/>
                </a:lnTo>
                <a:lnTo>
                  <a:pt x="2292" y="3948"/>
                </a:lnTo>
                <a:lnTo>
                  <a:pt x="2299" y="3943"/>
                </a:lnTo>
                <a:lnTo>
                  <a:pt x="2299" y="3943"/>
                </a:lnTo>
                <a:lnTo>
                  <a:pt x="2306" y="3939"/>
                </a:lnTo>
                <a:lnTo>
                  <a:pt x="2306" y="3939"/>
                </a:lnTo>
                <a:lnTo>
                  <a:pt x="2312" y="3933"/>
                </a:lnTo>
                <a:lnTo>
                  <a:pt x="2312" y="3933"/>
                </a:lnTo>
                <a:lnTo>
                  <a:pt x="2319" y="3928"/>
                </a:lnTo>
                <a:lnTo>
                  <a:pt x="2319" y="3928"/>
                </a:lnTo>
                <a:lnTo>
                  <a:pt x="2325" y="3922"/>
                </a:lnTo>
                <a:lnTo>
                  <a:pt x="2325" y="3922"/>
                </a:lnTo>
                <a:lnTo>
                  <a:pt x="2332" y="3917"/>
                </a:lnTo>
                <a:lnTo>
                  <a:pt x="2332" y="3917"/>
                </a:lnTo>
                <a:lnTo>
                  <a:pt x="2338" y="3912"/>
                </a:lnTo>
                <a:lnTo>
                  <a:pt x="2338" y="3912"/>
                </a:lnTo>
                <a:lnTo>
                  <a:pt x="2345" y="3906"/>
                </a:lnTo>
                <a:lnTo>
                  <a:pt x="2345" y="3906"/>
                </a:lnTo>
                <a:lnTo>
                  <a:pt x="2352" y="3901"/>
                </a:lnTo>
                <a:lnTo>
                  <a:pt x="2352" y="3901"/>
                </a:lnTo>
                <a:lnTo>
                  <a:pt x="2359" y="3895"/>
                </a:lnTo>
                <a:lnTo>
                  <a:pt x="2359" y="3895"/>
                </a:lnTo>
                <a:lnTo>
                  <a:pt x="2364" y="3890"/>
                </a:lnTo>
                <a:lnTo>
                  <a:pt x="2364" y="3890"/>
                </a:lnTo>
                <a:lnTo>
                  <a:pt x="2371" y="3883"/>
                </a:lnTo>
                <a:lnTo>
                  <a:pt x="2371" y="3883"/>
                </a:lnTo>
                <a:lnTo>
                  <a:pt x="2378" y="3878"/>
                </a:lnTo>
                <a:lnTo>
                  <a:pt x="2378" y="3878"/>
                </a:lnTo>
                <a:lnTo>
                  <a:pt x="2385" y="3872"/>
                </a:lnTo>
                <a:lnTo>
                  <a:pt x="2385" y="3872"/>
                </a:lnTo>
                <a:lnTo>
                  <a:pt x="2390" y="3867"/>
                </a:lnTo>
                <a:lnTo>
                  <a:pt x="2390" y="3867"/>
                </a:lnTo>
                <a:lnTo>
                  <a:pt x="2397" y="3861"/>
                </a:lnTo>
                <a:lnTo>
                  <a:pt x="2397" y="3861"/>
                </a:lnTo>
                <a:lnTo>
                  <a:pt x="2404" y="3854"/>
                </a:lnTo>
                <a:lnTo>
                  <a:pt x="2404" y="3854"/>
                </a:lnTo>
                <a:lnTo>
                  <a:pt x="2409" y="3849"/>
                </a:lnTo>
                <a:lnTo>
                  <a:pt x="2409" y="3849"/>
                </a:lnTo>
                <a:lnTo>
                  <a:pt x="2416" y="3843"/>
                </a:lnTo>
                <a:lnTo>
                  <a:pt x="2416" y="3843"/>
                </a:lnTo>
                <a:lnTo>
                  <a:pt x="2421" y="3837"/>
                </a:lnTo>
                <a:lnTo>
                  <a:pt x="2421" y="3837"/>
                </a:lnTo>
                <a:lnTo>
                  <a:pt x="2428" y="3831"/>
                </a:lnTo>
                <a:lnTo>
                  <a:pt x="2428" y="3831"/>
                </a:lnTo>
                <a:lnTo>
                  <a:pt x="2434" y="3824"/>
                </a:lnTo>
                <a:lnTo>
                  <a:pt x="2434" y="3824"/>
                </a:lnTo>
                <a:lnTo>
                  <a:pt x="2440" y="3819"/>
                </a:lnTo>
                <a:lnTo>
                  <a:pt x="2440" y="3819"/>
                </a:lnTo>
                <a:lnTo>
                  <a:pt x="2446" y="3814"/>
                </a:lnTo>
                <a:lnTo>
                  <a:pt x="2446" y="3814"/>
                </a:lnTo>
                <a:lnTo>
                  <a:pt x="2453" y="3807"/>
                </a:lnTo>
                <a:lnTo>
                  <a:pt x="2453" y="3807"/>
                </a:lnTo>
                <a:lnTo>
                  <a:pt x="2458" y="3801"/>
                </a:lnTo>
                <a:lnTo>
                  <a:pt x="2458" y="3801"/>
                </a:lnTo>
                <a:lnTo>
                  <a:pt x="2464" y="3794"/>
                </a:lnTo>
                <a:lnTo>
                  <a:pt x="2464" y="3794"/>
                </a:lnTo>
                <a:lnTo>
                  <a:pt x="2470" y="3788"/>
                </a:lnTo>
                <a:lnTo>
                  <a:pt x="2470" y="3788"/>
                </a:lnTo>
                <a:lnTo>
                  <a:pt x="2476" y="3782"/>
                </a:lnTo>
                <a:lnTo>
                  <a:pt x="2476" y="3782"/>
                </a:lnTo>
                <a:lnTo>
                  <a:pt x="2481" y="3775"/>
                </a:lnTo>
                <a:lnTo>
                  <a:pt x="2481" y="3775"/>
                </a:lnTo>
                <a:lnTo>
                  <a:pt x="2488" y="3770"/>
                </a:lnTo>
                <a:lnTo>
                  <a:pt x="2488" y="3770"/>
                </a:lnTo>
                <a:lnTo>
                  <a:pt x="2494" y="3763"/>
                </a:lnTo>
                <a:lnTo>
                  <a:pt x="2494" y="3763"/>
                </a:lnTo>
                <a:lnTo>
                  <a:pt x="2499" y="3756"/>
                </a:lnTo>
                <a:lnTo>
                  <a:pt x="2499" y="3756"/>
                </a:lnTo>
                <a:lnTo>
                  <a:pt x="2504" y="3750"/>
                </a:lnTo>
                <a:lnTo>
                  <a:pt x="2504" y="3750"/>
                </a:lnTo>
                <a:lnTo>
                  <a:pt x="2510" y="3744"/>
                </a:lnTo>
                <a:lnTo>
                  <a:pt x="2510" y="3744"/>
                </a:lnTo>
                <a:lnTo>
                  <a:pt x="2515" y="3737"/>
                </a:lnTo>
                <a:lnTo>
                  <a:pt x="2515" y="3737"/>
                </a:lnTo>
                <a:lnTo>
                  <a:pt x="2521" y="3730"/>
                </a:lnTo>
                <a:lnTo>
                  <a:pt x="2521" y="3730"/>
                </a:lnTo>
                <a:lnTo>
                  <a:pt x="2528" y="3724"/>
                </a:lnTo>
                <a:lnTo>
                  <a:pt x="2528" y="3724"/>
                </a:lnTo>
                <a:lnTo>
                  <a:pt x="2533" y="3717"/>
                </a:lnTo>
                <a:lnTo>
                  <a:pt x="2533" y="3717"/>
                </a:lnTo>
                <a:lnTo>
                  <a:pt x="2538" y="3711"/>
                </a:lnTo>
                <a:lnTo>
                  <a:pt x="2538" y="3711"/>
                </a:lnTo>
                <a:lnTo>
                  <a:pt x="2544" y="3705"/>
                </a:lnTo>
                <a:lnTo>
                  <a:pt x="2544" y="3705"/>
                </a:lnTo>
                <a:lnTo>
                  <a:pt x="2548" y="3698"/>
                </a:lnTo>
                <a:lnTo>
                  <a:pt x="2548" y="3698"/>
                </a:lnTo>
                <a:lnTo>
                  <a:pt x="2553" y="3691"/>
                </a:lnTo>
                <a:lnTo>
                  <a:pt x="2553" y="3691"/>
                </a:lnTo>
                <a:lnTo>
                  <a:pt x="2559" y="3684"/>
                </a:lnTo>
                <a:lnTo>
                  <a:pt x="2559" y="3684"/>
                </a:lnTo>
                <a:lnTo>
                  <a:pt x="2564" y="3677"/>
                </a:lnTo>
                <a:lnTo>
                  <a:pt x="2564" y="3677"/>
                </a:lnTo>
                <a:lnTo>
                  <a:pt x="2570" y="3671"/>
                </a:lnTo>
                <a:lnTo>
                  <a:pt x="2570" y="3671"/>
                </a:lnTo>
                <a:lnTo>
                  <a:pt x="2575" y="3664"/>
                </a:lnTo>
                <a:lnTo>
                  <a:pt x="2575" y="3664"/>
                </a:lnTo>
                <a:lnTo>
                  <a:pt x="2581" y="3657"/>
                </a:lnTo>
                <a:lnTo>
                  <a:pt x="2581" y="3657"/>
                </a:lnTo>
                <a:lnTo>
                  <a:pt x="2585" y="3650"/>
                </a:lnTo>
                <a:lnTo>
                  <a:pt x="2585" y="3650"/>
                </a:lnTo>
                <a:lnTo>
                  <a:pt x="2590" y="3642"/>
                </a:lnTo>
                <a:lnTo>
                  <a:pt x="2590" y="3642"/>
                </a:lnTo>
                <a:lnTo>
                  <a:pt x="2596" y="3635"/>
                </a:lnTo>
                <a:lnTo>
                  <a:pt x="2596" y="3635"/>
                </a:lnTo>
                <a:lnTo>
                  <a:pt x="2600" y="3628"/>
                </a:lnTo>
                <a:lnTo>
                  <a:pt x="2600" y="3628"/>
                </a:lnTo>
                <a:lnTo>
                  <a:pt x="2605" y="3622"/>
                </a:lnTo>
                <a:lnTo>
                  <a:pt x="2605" y="3622"/>
                </a:lnTo>
                <a:lnTo>
                  <a:pt x="2609" y="3615"/>
                </a:lnTo>
                <a:lnTo>
                  <a:pt x="2609" y="3615"/>
                </a:lnTo>
                <a:lnTo>
                  <a:pt x="2615" y="3608"/>
                </a:lnTo>
                <a:lnTo>
                  <a:pt x="2615" y="3608"/>
                </a:lnTo>
                <a:lnTo>
                  <a:pt x="2620" y="3600"/>
                </a:lnTo>
                <a:lnTo>
                  <a:pt x="2620" y="3600"/>
                </a:lnTo>
                <a:lnTo>
                  <a:pt x="2624" y="3593"/>
                </a:lnTo>
                <a:lnTo>
                  <a:pt x="2624" y="3593"/>
                </a:lnTo>
                <a:lnTo>
                  <a:pt x="2628" y="3586"/>
                </a:lnTo>
                <a:lnTo>
                  <a:pt x="2628" y="3586"/>
                </a:lnTo>
                <a:lnTo>
                  <a:pt x="2634" y="3578"/>
                </a:lnTo>
                <a:lnTo>
                  <a:pt x="2634" y="3578"/>
                </a:lnTo>
                <a:lnTo>
                  <a:pt x="2638" y="3571"/>
                </a:lnTo>
                <a:lnTo>
                  <a:pt x="2638" y="3571"/>
                </a:lnTo>
                <a:lnTo>
                  <a:pt x="2643" y="3564"/>
                </a:lnTo>
                <a:lnTo>
                  <a:pt x="2643" y="3564"/>
                </a:lnTo>
                <a:lnTo>
                  <a:pt x="2647" y="3556"/>
                </a:lnTo>
                <a:lnTo>
                  <a:pt x="2647" y="3556"/>
                </a:lnTo>
                <a:lnTo>
                  <a:pt x="2651" y="3549"/>
                </a:lnTo>
                <a:lnTo>
                  <a:pt x="2651" y="3549"/>
                </a:lnTo>
                <a:lnTo>
                  <a:pt x="2657" y="3543"/>
                </a:lnTo>
                <a:lnTo>
                  <a:pt x="2657" y="3543"/>
                </a:lnTo>
                <a:lnTo>
                  <a:pt x="2661" y="3534"/>
                </a:lnTo>
                <a:lnTo>
                  <a:pt x="2661" y="3534"/>
                </a:lnTo>
                <a:lnTo>
                  <a:pt x="2665" y="3528"/>
                </a:lnTo>
                <a:lnTo>
                  <a:pt x="2665" y="3528"/>
                </a:lnTo>
                <a:lnTo>
                  <a:pt x="2669" y="3519"/>
                </a:lnTo>
                <a:lnTo>
                  <a:pt x="2669" y="3519"/>
                </a:lnTo>
                <a:lnTo>
                  <a:pt x="2673" y="3513"/>
                </a:lnTo>
                <a:lnTo>
                  <a:pt x="2673" y="3513"/>
                </a:lnTo>
                <a:lnTo>
                  <a:pt x="2677" y="3504"/>
                </a:lnTo>
                <a:lnTo>
                  <a:pt x="2677" y="3504"/>
                </a:lnTo>
                <a:lnTo>
                  <a:pt x="2683" y="3498"/>
                </a:lnTo>
                <a:lnTo>
                  <a:pt x="2683" y="3498"/>
                </a:lnTo>
                <a:lnTo>
                  <a:pt x="2687" y="3489"/>
                </a:lnTo>
                <a:lnTo>
                  <a:pt x="2687" y="3489"/>
                </a:lnTo>
                <a:lnTo>
                  <a:pt x="2691" y="3481"/>
                </a:lnTo>
                <a:lnTo>
                  <a:pt x="2691" y="3481"/>
                </a:lnTo>
                <a:lnTo>
                  <a:pt x="2695" y="3475"/>
                </a:lnTo>
                <a:lnTo>
                  <a:pt x="2695" y="3475"/>
                </a:lnTo>
                <a:lnTo>
                  <a:pt x="2699" y="3466"/>
                </a:lnTo>
                <a:lnTo>
                  <a:pt x="2699" y="3466"/>
                </a:lnTo>
                <a:lnTo>
                  <a:pt x="2702" y="3458"/>
                </a:lnTo>
                <a:lnTo>
                  <a:pt x="2702" y="3458"/>
                </a:lnTo>
                <a:lnTo>
                  <a:pt x="2706" y="3451"/>
                </a:lnTo>
                <a:lnTo>
                  <a:pt x="2706" y="3451"/>
                </a:lnTo>
                <a:lnTo>
                  <a:pt x="2710" y="3443"/>
                </a:lnTo>
                <a:lnTo>
                  <a:pt x="2710" y="3443"/>
                </a:lnTo>
                <a:lnTo>
                  <a:pt x="2714" y="3435"/>
                </a:lnTo>
                <a:lnTo>
                  <a:pt x="2714" y="3435"/>
                </a:lnTo>
                <a:lnTo>
                  <a:pt x="2718" y="3428"/>
                </a:lnTo>
                <a:lnTo>
                  <a:pt x="2718" y="3428"/>
                </a:lnTo>
                <a:lnTo>
                  <a:pt x="2722" y="3420"/>
                </a:lnTo>
                <a:lnTo>
                  <a:pt x="2722" y="3420"/>
                </a:lnTo>
                <a:lnTo>
                  <a:pt x="2725" y="3412"/>
                </a:lnTo>
                <a:lnTo>
                  <a:pt x="2725" y="3412"/>
                </a:lnTo>
                <a:lnTo>
                  <a:pt x="2729" y="3404"/>
                </a:lnTo>
                <a:lnTo>
                  <a:pt x="2729" y="3404"/>
                </a:lnTo>
                <a:lnTo>
                  <a:pt x="2733" y="3397"/>
                </a:lnTo>
                <a:lnTo>
                  <a:pt x="2733" y="3397"/>
                </a:lnTo>
                <a:lnTo>
                  <a:pt x="2736" y="3389"/>
                </a:lnTo>
                <a:lnTo>
                  <a:pt x="2736" y="3389"/>
                </a:lnTo>
                <a:lnTo>
                  <a:pt x="2740" y="3381"/>
                </a:lnTo>
                <a:lnTo>
                  <a:pt x="2740" y="3381"/>
                </a:lnTo>
                <a:lnTo>
                  <a:pt x="2743" y="3372"/>
                </a:lnTo>
                <a:lnTo>
                  <a:pt x="2743" y="3372"/>
                </a:lnTo>
                <a:lnTo>
                  <a:pt x="2747" y="3364"/>
                </a:lnTo>
                <a:lnTo>
                  <a:pt x="2747" y="3364"/>
                </a:lnTo>
                <a:lnTo>
                  <a:pt x="2749" y="3356"/>
                </a:lnTo>
                <a:lnTo>
                  <a:pt x="2749" y="3356"/>
                </a:lnTo>
                <a:lnTo>
                  <a:pt x="2754" y="3348"/>
                </a:lnTo>
                <a:lnTo>
                  <a:pt x="2754" y="3348"/>
                </a:lnTo>
                <a:lnTo>
                  <a:pt x="2756" y="3340"/>
                </a:lnTo>
                <a:lnTo>
                  <a:pt x="2756" y="3340"/>
                </a:lnTo>
                <a:lnTo>
                  <a:pt x="2759" y="3332"/>
                </a:lnTo>
                <a:lnTo>
                  <a:pt x="2759" y="3332"/>
                </a:lnTo>
                <a:lnTo>
                  <a:pt x="2763" y="3323"/>
                </a:lnTo>
                <a:lnTo>
                  <a:pt x="2763" y="3323"/>
                </a:lnTo>
                <a:lnTo>
                  <a:pt x="2766" y="3315"/>
                </a:lnTo>
                <a:lnTo>
                  <a:pt x="2766" y="3315"/>
                </a:lnTo>
                <a:lnTo>
                  <a:pt x="2769" y="3307"/>
                </a:lnTo>
                <a:lnTo>
                  <a:pt x="2769" y="3307"/>
                </a:lnTo>
                <a:lnTo>
                  <a:pt x="2773" y="3299"/>
                </a:lnTo>
                <a:lnTo>
                  <a:pt x="2773" y="3299"/>
                </a:lnTo>
                <a:lnTo>
                  <a:pt x="2775" y="3291"/>
                </a:lnTo>
                <a:lnTo>
                  <a:pt x="2775" y="3291"/>
                </a:lnTo>
                <a:lnTo>
                  <a:pt x="2778" y="3283"/>
                </a:lnTo>
                <a:lnTo>
                  <a:pt x="2778" y="3283"/>
                </a:lnTo>
                <a:lnTo>
                  <a:pt x="2781" y="3274"/>
                </a:lnTo>
                <a:lnTo>
                  <a:pt x="2781" y="3274"/>
                </a:lnTo>
                <a:lnTo>
                  <a:pt x="2783" y="3266"/>
                </a:lnTo>
                <a:lnTo>
                  <a:pt x="2783" y="3266"/>
                </a:lnTo>
                <a:lnTo>
                  <a:pt x="2786" y="3258"/>
                </a:lnTo>
                <a:lnTo>
                  <a:pt x="2786" y="3258"/>
                </a:lnTo>
                <a:lnTo>
                  <a:pt x="2789" y="3250"/>
                </a:lnTo>
                <a:lnTo>
                  <a:pt x="2789" y="3250"/>
                </a:lnTo>
                <a:lnTo>
                  <a:pt x="2792" y="3242"/>
                </a:lnTo>
                <a:lnTo>
                  <a:pt x="2792" y="3242"/>
                </a:lnTo>
                <a:lnTo>
                  <a:pt x="2794" y="3234"/>
                </a:lnTo>
                <a:lnTo>
                  <a:pt x="2794" y="3234"/>
                </a:lnTo>
                <a:lnTo>
                  <a:pt x="2797" y="3224"/>
                </a:lnTo>
                <a:lnTo>
                  <a:pt x="2797" y="3224"/>
                </a:lnTo>
                <a:lnTo>
                  <a:pt x="2800" y="3216"/>
                </a:lnTo>
                <a:lnTo>
                  <a:pt x="2800" y="3216"/>
                </a:lnTo>
                <a:lnTo>
                  <a:pt x="2803" y="3208"/>
                </a:lnTo>
                <a:lnTo>
                  <a:pt x="2803" y="3208"/>
                </a:lnTo>
                <a:lnTo>
                  <a:pt x="2804" y="3199"/>
                </a:lnTo>
                <a:lnTo>
                  <a:pt x="2804" y="3199"/>
                </a:lnTo>
                <a:lnTo>
                  <a:pt x="2807" y="3191"/>
                </a:lnTo>
                <a:lnTo>
                  <a:pt x="2807" y="3191"/>
                </a:lnTo>
                <a:lnTo>
                  <a:pt x="2809" y="3182"/>
                </a:lnTo>
                <a:lnTo>
                  <a:pt x="2809" y="3182"/>
                </a:lnTo>
                <a:lnTo>
                  <a:pt x="2812" y="3174"/>
                </a:lnTo>
                <a:lnTo>
                  <a:pt x="2812" y="3174"/>
                </a:lnTo>
                <a:lnTo>
                  <a:pt x="2813" y="3165"/>
                </a:lnTo>
                <a:lnTo>
                  <a:pt x="2813" y="3165"/>
                </a:lnTo>
                <a:lnTo>
                  <a:pt x="2816" y="3157"/>
                </a:lnTo>
                <a:lnTo>
                  <a:pt x="2816" y="3157"/>
                </a:lnTo>
                <a:lnTo>
                  <a:pt x="2818" y="3148"/>
                </a:lnTo>
                <a:lnTo>
                  <a:pt x="2818" y="3148"/>
                </a:lnTo>
                <a:lnTo>
                  <a:pt x="2820" y="3140"/>
                </a:lnTo>
                <a:lnTo>
                  <a:pt x="2820" y="3140"/>
                </a:lnTo>
                <a:lnTo>
                  <a:pt x="2822" y="3131"/>
                </a:lnTo>
                <a:lnTo>
                  <a:pt x="2822" y="3131"/>
                </a:lnTo>
                <a:lnTo>
                  <a:pt x="2824" y="3122"/>
                </a:lnTo>
                <a:lnTo>
                  <a:pt x="2824" y="3122"/>
                </a:lnTo>
                <a:lnTo>
                  <a:pt x="2826" y="3114"/>
                </a:lnTo>
                <a:lnTo>
                  <a:pt x="2826" y="3114"/>
                </a:lnTo>
                <a:lnTo>
                  <a:pt x="2828" y="3104"/>
                </a:lnTo>
                <a:lnTo>
                  <a:pt x="2828" y="3104"/>
                </a:lnTo>
                <a:lnTo>
                  <a:pt x="2830" y="3096"/>
                </a:lnTo>
                <a:lnTo>
                  <a:pt x="2830" y="3096"/>
                </a:lnTo>
                <a:lnTo>
                  <a:pt x="2831" y="3088"/>
                </a:lnTo>
                <a:lnTo>
                  <a:pt x="2831" y="3088"/>
                </a:lnTo>
                <a:lnTo>
                  <a:pt x="2834" y="3078"/>
                </a:lnTo>
                <a:lnTo>
                  <a:pt x="2834" y="3078"/>
                </a:lnTo>
                <a:lnTo>
                  <a:pt x="2835" y="3070"/>
                </a:lnTo>
                <a:lnTo>
                  <a:pt x="2835" y="3070"/>
                </a:lnTo>
                <a:lnTo>
                  <a:pt x="2837" y="3061"/>
                </a:lnTo>
                <a:lnTo>
                  <a:pt x="2837" y="3061"/>
                </a:lnTo>
                <a:lnTo>
                  <a:pt x="2838" y="3052"/>
                </a:lnTo>
                <a:lnTo>
                  <a:pt x="2838" y="3052"/>
                </a:lnTo>
                <a:lnTo>
                  <a:pt x="2839" y="3043"/>
                </a:lnTo>
                <a:lnTo>
                  <a:pt x="2839" y="3043"/>
                </a:lnTo>
                <a:lnTo>
                  <a:pt x="2841" y="3035"/>
                </a:lnTo>
                <a:lnTo>
                  <a:pt x="2841" y="3035"/>
                </a:lnTo>
                <a:lnTo>
                  <a:pt x="2842" y="3025"/>
                </a:lnTo>
                <a:lnTo>
                  <a:pt x="2842" y="3025"/>
                </a:lnTo>
                <a:lnTo>
                  <a:pt x="2843" y="3017"/>
                </a:lnTo>
                <a:lnTo>
                  <a:pt x="2843" y="3017"/>
                </a:lnTo>
                <a:lnTo>
                  <a:pt x="2845" y="3008"/>
                </a:lnTo>
                <a:lnTo>
                  <a:pt x="2845" y="3008"/>
                </a:lnTo>
                <a:lnTo>
                  <a:pt x="2846" y="2999"/>
                </a:lnTo>
                <a:lnTo>
                  <a:pt x="2846" y="2999"/>
                </a:lnTo>
                <a:lnTo>
                  <a:pt x="2847" y="2990"/>
                </a:lnTo>
                <a:lnTo>
                  <a:pt x="2847" y="2990"/>
                </a:lnTo>
                <a:lnTo>
                  <a:pt x="2849" y="2982"/>
                </a:lnTo>
                <a:lnTo>
                  <a:pt x="2849" y="2982"/>
                </a:lnTo>
                <a:lnTo>
                  <a:pt x="2849" y="2972"/>
                </a:lnTo>
                <a:lnTo>
                  <a:pt x="2849" y="2972"/>
                </a:lnTo>
                <a:lnTo>
                  <a:pt x="2850" y="2963"/>
                </a:lnTo>
                <a:lnTo>
                  <a:pt x="2850" y="2963"/>
                </a:lnTo>
                <a:lnTo>
                  <a:pt x="2852" y="2954"/>
                </a:lnTo>
                <a:lnTo>
                  <a:pt x="2852" y="2954"/>
                </a:lnTo>
                <a:lnTo>
                  <a:pt x="2853" y="2945"/>
                </a:lnTo>
                <a:lnTo>
                  <a:pt x="2853" y="2945"/>
                </a:lnTo>
                <a:lnTo>
                  <a:pt x="2853" y="2935"/>
                </a:lnTo>
                <a:lnTo>
                  <a:pt x="2853" y="2935"/>
                </a:lnTo>
                <a:lnTo>
                  <a:pt x="2854" y="2927"/>
                </a:lnTo>
                <a:lnTo>
                  <a:pt x="2854" y="2927"/>
                </a:lnTo>
                <a:lnTo>
                  <a:pt x="2854" y="2918"/>
                </a:lnTo>
                <a:lnTo>
                  <a:pt x="2854" y="2918"/>
                </a:lnTo>
                <a:lnTo>
                  <a:pt x="2856" y="2908"/>
                </a:lnTo>
                <a:lnTo>
                  <a:pt x="2856" y="2908"/>
                </a:lnTo>
                <a:lnTo>
                  <a:pt x="2856" y="2900"/>
                </a:lnTo>
                <a:lnTo>
                  <a:pt x="2856" y="2900"/>
                </a:lnTo>
                <a:lnTo>
                  <a:pt x="2857" y="2890"/>
                </a:lnTo>
                <a:lnTo>
                  <a:pt x="2857" y="2890"/>
                </a:lnTo>
                <a:lnTo>
                  <a:pt x="2857" y="2881"/>
                </a:lnTo>
                <a:lnTo>
                  <a:pt x="2857" y="2881"/>
                </a:lnTo>
                <a:lnTo>
                  <a:pt x="2857" y="2873"/>
                </a:lnTo>
                <a:lnTo>
                  <a:pt x="2857" y="2873"/>
                </a:lnTo>
                <a:lnTo>
                  <a:pt x="2858" y="2863"/>
                </a:lnTo>
                <a:lnTo>
                  <a:pt x="2858" y="2863"/>
                </a:lnTo>
                <a:lnTo>
                  <a:pt x="2858" y="2854"/>
                </a:lnTo>
                <a:lnTo>
                  <a:pt x="2858" y="2854"/>
                </a:lnTo>
                <a:lnTo>
                  <a:pt x="2858" y="2844"/>
                </a:lnTo>
                <a:lnTo>
                  <a:pt x="2858" y="2844"/>
                </a:lnTo>
                <a:lnTo>
                  <a:pt x="2858" y="2836"/>
                </a:lnTo>
                <a:lnTo>
                  <a:pt x="2858" y="2836"/>
                </a:lnTo>
                <a:lnTo>
                  <a:pt x="2858" y="2826"/>
                </a:lnTo>
                <a:lnTo>
                  <a:pt x="2858" y="2826"/>
                </a:lnTo>
                <a:lnTo>
                  <a:pt x="2858" y="2817"/>
                </a:lnTo>
                <a:lnTo>
                  <a:pt x="2858" y="2817"/>
                </a:lnTo>
                <a:lnTo>
                  <a:pt x="2858" y="2807"/>
                </a:lnTo>
                <a:lnTo>
                  <a:pt x="2858" y="2807"/>
                </a:lnTo>
                <a:lnTo>
                  <a:pt x="2858" y="2795"/>
                </a:lnTo>
                <a:lnTo>
                  <a:pt x="2858" y="2795"/>
                </a:lnTo>
                <a:lnTo>
                  <a:pt x="2858" y="2783"/>
                </a:lnTo>
                <a:lnTo>
                  <a:pt x="2858" y="2783"/>
                </a:lnTo>
                <a:lnTo>
                  <a:pt x="2858" y="2771"/>
                </a:lnTo>
                <a:lnTo>
                  <a:pt x="2858" y="2771"/>
                </a:lnTo>
                <a:lnTo>
                  <a:pt x="2858" y="2758"/>
                </a:lnTo>
                <a:lnTo>
                  <a:pt x="2858" y="2758"/>
                </a:lnTo>
                <a:lnTo>
                  <a:pt x="2857" y="2746"/>
                </a:lnTo>
                <a:lnTo>
                  <a:pt x="2857" y="2746"/>
                </a:lnTo>
                <a:lnTo>
                  <a:pt x="2857" y="2734"/>
                </a:lnTo>
                <a:lnTo>
                  <a:pt x="2857" y="2734"/>
                </a:lnTo>
                <a:lnTo>
                  <a:pt x="2856" y="2722"/>
                </a:lnTo>
                <a:lnTo>
                  <a:pt x="2856" y="2722"/>
                </a:lnTo>
                <a:lnTo>
                  <a:pt x="2854" y="2709"/>
                </a:lnTo>
                <a:lnTo>
                  <a:pt x="2854" y="2709"/>
                </a:lnTo>
                <a:lnTo>
                  <a:pt x="2854" y="2696"/>
                </a:lnTo>
                <a:lnTo>
                  <a:pt x="2854" y="2696"/>
                </a:lnTo>
                <a:lnTo>
                  <a:pt x="2853" y="2683"/>
                </a:lnTo>
                <a:lnTo>
                  <a:pt x="2853" y="2683"/>
                </a:lnTo>
                <a:lnTo>
                  <a:pt x="2852" y="2671"/>
                </a:lnTo>
                <a:lnTo>
                  <a:pt x="2852" y="2671"/>
                </a:lnTo>
                <a:lnTo>
                  <a:pt x="2850" y="2659"/>
                </a:lnTo>
                <a:lnTo>
                  <a:pt x="2850" y="2659"/>
                </a:lnTo>
                <a:lnTo>
                  <a:pt x="2849" y="2647"/>
                </a:lnTo>
                <a:lnTo>
                  <a:pt x="2849" y="2647"/>
                </a:lnTo>
                <a:lnTo>
                  <a:pt x="2846" y="2634"/>
                </a:lnTo>
                <a:lnTo>
                  <a:pt x="2846" y="2634"/>
                </a:lnTo>
                <a:lnTo>
                  <a:pt x="2845" y="2622"/>
                </a:lnTo>
                <a:lnTo>
                  <a:pt x="2845" y="2622"/>
                </a:lnTo>
                <a:lnTo>
                  <a:pt x="2843" y="2610"/>
                </a:lnTo>
                <a:lnTo>
                  <a:pt x="2843" y="2610"/>
                </a:lnTo>
                <a:lnTo>
                  <a:pt x="2841" y="2598"/>
                </a:lnTo>
                <a:lnTo>
                  <a:pt x="2841" y="2598"/>
                </a:lnTo>
                <a:lnTo>
                  <a:pt x="2839" y="2585"/>
                </a:lnTo>
                <a:lnTo>
                  <a:pt x="2839" y="2585"/>
                </a:lnTo>
                <a:lnTo>
                  <a:pt x="2837" y="2572"/>
                </a:lnTo>
                <a:lnTo>
                  <a:pt x="2837" y="2572"/>
                </a:lnTo>
                <a:lnTo>
                  <a:pt x="2835" y="2560"/>
                </a:lnTo>
                <a:lnTo>
                  <a:pt x="2835" y="2560"/>
                </a:lnTo>
                <a:lnTo>
                  <a:pt x="2832" y="2547"/>
                </a:lnTo>
                <a:lnTo>
                  <a:pt x="2832" y="2547"/>
                </a:lnTo>
                <a:lnTo>
                  <a:pt x="2830" y="2535"/>
                </a:lnTo>
                <a:lnTo>
                  <a:pt x="2830" y="2535"/>
                </a:lnTo>
                <a:lnTo>
                  <a:pt x="2827" y="2523"/>
                </a:lnTo>
                <a:lnTo>
                  <a:pt x="2827" y="2523"/>
                </a:lnTo>
                <a:lnTo>
                  <a:pt x="2824" y="2511"/>
                </a:lnTo>
                <a:lnTo>
                  <a:pt x="2824" y="2511"/>
                </a:lnTo>
                <a:lnTo>
                  <a:pt x="2822" y="2498"/>
                </a:lnTo>
                <a:lnTo>
                  <a:pt x="2822" y="2498"/>
                </a:lnTo>
                <a:lnTo>
                  <a:pt x="2819" y="2486"/>
                </a:lnTo>
                <a:lnTo>
                  <a:pt x="2819" y="2486"/>
                </a:lnTo>
                <a:lnTo>
                  <a:pt x="2815" y="2474"/>
                </a:lnTo>
                <a:lnTo>
                  <a:pt x="2815" y="2474"/>
                </a:lnTo>
                <a:lnTo>
                  <a:pt x="2812" y="2462"/>
                </a:lnTo>
                <a:lnTo>
                  <a:pt x="2812" y="2462"/>
                </a:lnTo>
                <a:lnTo>
                  <a:pt x="2809" y="2449"/>
                </a:lnTo>
                <a:lnTo>
                  <a:pt x="2809" y="2449"/>
                </a:lnTo>
                <a:lnTo>
                  <a:pt x="2805" y="2437"/>
                </a:lnTo>
                <a:lnTo>
                  <a:pt x="2805" y="2437"/>
                </a:lnTo>
                <a:lnTo>
                  <a:pt x="2803" y="2425"/>
                </a:lnTo>
                <a:lnTo>
                  <a:pt x="2803" y="2425"/>
                </a:lnTo>
                <a:lnTo>
                  <a:pt x="2798" y="2413"/>
                </a:lnTo>
                <a:lnTo>
                  <a:pt x="2798" y="2413"/>
                </a:lnTo>
                <a:lnTo>
                  <a:pt x="2796" y="2399"/>
                </a:lnTo>
                <a:lnTo>
                  <a:pt x="2796" y="2399"/>
                </a:lnTo>
                <a:lnTo>
                  <a:pt x="2792" y="2387"/>
                </a:lnTo>
                <a:lnTo>
                  <a:pt x="2792" y="2387"/>
                </a:lnTo>
                <a:lnTo>
                  <a:pt x="2788" y="2374"/>
                </a:lnTo>
                <a:lnTo>
                  <a:pt x="2788" y="2374"/>
                </a:lnTo>
                <a:lnTo>
                  <a:pt x="2783" y="2362"/>
                </a:lnTo>
                <a:lnTo>
                  <a:pt x="2783" y="2362"/>
                </a:lnTo>
                <a:lnTo>
                  <a:pt x="2779" y="2350"/>
                </a:lnTo>
                <a:lnTo>
                  <a:pt x="2779" y="2350"/>
                </a:lnTo>
                <a:lnTo>
                  <a:pt x="2775" y="2338"/>
                </a:lnTo>
                <a:lnTo>
                  <a:pt x="2775" y="2338"/>
                </a:lnTo>
                <a:lnTo>
                  <a:pt x="2771" y="2325"/>
                </a:lnTo>
                <a:lnTo>
                  <a:pt x="2771" y="2325"/>
                </a:lnTo>
                <a:lnTo>
                  <a:pt x="2767" y="2313"/>
                </a:lnTo>
                <a:lnTo>
                  <a:pt x="2767" y="2313"/>
                </a:lnTo>
                <a:lnTo>
                  <a:pt x="2763" y="2301"/>
                </a:lnTo>
                <a:lnTo>
                  <a:pt x="2763" y="2301"/>
                </a:lnTo>
                <a:lnTo>
                  <a:pt x="2759" y="2289"/>
                </a:lnTo>
                <a:lnTo>
                  <a:pt x="2759" y="2289"/>
                </a:lnTo>
                <a:lnTo>
                  <a:pt x="2754" y="2276"/>
                </a:lnTo>
                <a:lnTo>
                  <a:pt x="2754" y="2276"/>
                </a:lnTo>
                <a:lnTo>
                  <a:pt x="2749" y="2264"/>
                </a:lnTo>
                <a:lnTo>
                  <a:pt x="2749" y="2264"/>
                </a:lnTo>
                <a:lnTo>
                  <a:pt x="2744" y="2252"/>
                </a:lnTo>
                <a:lnTo>
                  <a:pt x="2744" y="2252"/>
                </a:lnTo>
                <a:lnTo>
                  <a:pt x="2740" y="2240"/>
                </a:lnTo>
                <a:lnTo>
                  <a:pt x="2740" y="2240"/>
                </a:lnTo>
                <a:lnTo>
                  <a:pt x="2734" y="2227"/>
                </a:lnTo>
                <a:lnTo>
                  <a:pt x="2734" y="2227"/>
                </a:lnTo>
                <a:lnTo>
                  <a:pt x="2730" y="2215"/>
                </a:lnTo>
                <a:lnTo>
                  <a:pt x="2730" y="2215"/>
                </a:lnTo>
                <a:lnTo>
                  <a:pt x="2725" y="2203"/>
                </a:lnTo>
                <a:lnTo>
                  <a:pt x="2725" y="2203"/>
                </a:lnTo>
                <a:lnTo>
                  <a:pt x="2719" y="2191"/>
                </a:lnTo>
                <a:lnTo>
                  <a:pt x="2719" y="2191"/>
                </a:lnTo>
                <a:lnTo>
                  <a:pt x="2714" y="2178"/>
                </a:lnTo>
                <a:lnTo>
                  <a:pt x="2714" y="2178"/>
                </a:lnTo>
                <a:lnTo>
                  <a:pt x="2710" y="2166"/>
                </a:lnTo>
                <a:lnTo>
                  <a:pt x="2710" y="2166"/>
                </a:lnTo>
                <a:lnTo>
                  <a:pt x="2705" y="2154"/>
                </a:lnTo>
                <a:lnTo>
                  <a:pt x="2705" y="2154"/>
                </a:lnTo>
                <a:lnTo>
                  <a:pt x="2699" y="2142"/>
                </a:lnTo>
                <a:lnTo>
                  <a:pt x="2699" y="2142"/>
                </a:lnTo>
                <a:lnTo>
                  <a:pt x="2694" y="2129"/>
                </a:lnTo>
                <a:lnTo>
                  <a:pt x="2694" y="2129"/>
                </a:lnTo>
                <a:lnTo>
                  <a:pt x="2688" y="2117"/>
                </a:lnTo>
                <a:lnTo>
                  <a:pt x="2688" y="2117"/>
                </a:lnTo>
                <a:lnTo>
                  <a:pt x="2681" y="2105"/>
                </a:lnTo>
                <a:lnTo>
                  <a:pt x="2681" y="2105"/>
                </a:lnTo>
                <a:lnTo>
                  <a:pt x="2676" y="2093"/>
                </a:lnTo>
                <a:lnTo>
                  <a:pt x="2676" y="2093"/>
                </a:lnTo>
                <a:lnTo>
                  <a:pt x="2670" y="2080"/>
                </a:lnTo>
                <a:lnTo>
                  <a:pt x="2670" y="2080"/>
                </a:lnTo>
                <a:lnTo>
                  <a:pt x="2665" y="2068"/>
                </a:lnTo>
                <a:lnTo>
                  <a:pt x="2665" y="2068"/>
                </a:lnTo>
                <a:lnTo>
                  <a:pt x="2658" y="2057"/>
                </a:lnTo>
                <a:lnTo>
                  <a:pt x="2658" y="2057"/>
                </a:lnTo>
                <a:lnTo>
                  <a:pt x="2653" y="2045"/>
                </a:lnTo>
                <a:lnTo>
                  <a:pt x="2653" y="2045"/>
                </a:lnTo>
                <a:lnTo>
                  <a:pt x="2647" y="2033"/>
                </a:lnTo>
                <a:lnTo>
                  <a:pt x="2647" y="2033"/>
                </a:lnTo>
                <a:lnTo>
                  <a:pt x="2641" y="2020"/>
                </a:lnTo>
                <a:lnTo>
                  <a:pt x="2641" y="2020"/>
                </a:lnTo>
                <a:lnTo>
                  <a:pt x="2635" y="2008"/>
                </a:lnTo>
                <a:lnTo>
                  <a:pt x="2635" y="2008"/>
                </a:lnTo>
                <a:lnTo>
                  <a:pt x="2628" y="1996"/>
                </a:lnTo>
                <a:lnTo>
                  <a:pt x="2628" y="1996"/>
                </a:lnTo>
                <a:lnTo>
                  <a:pt x="2621" y="1984"/>
                </a:lnTo>
                <a:lnTo>
                  <a:pt x="2621" y="1984"/>
                </a:lnTo>
                <a:lnTo>
                  <a:pt x="2616" y="1971"/>
                </a:lnTo>
                <a:lnTo>
                  <a:pt x="2616" y="1971"/>
                </a:lnTo>
                <a:lnTo>
                  <a:pt x="2609" y="1959"/>
                </a:lnTo>
                <a:lnTo>
                  <a:pt x="2609" y="1959"/>
                </a:lnTo>
                <a:lnTo>
                  <a:pt x="2602" y="1947"/>
                </a:lnTo>
                <a:lnTo>
                  <a:pt x="2602" y="1947"/>
                </a:lnTo>
                <a:lnTo>
                  <a:pt x="2596" y="1936"/>
                </a:lnTo>
                <a:lnTo>
                  <a:pt x="2596" y="1936"/>
                </a:lnTo>
                <a:lnTo>
                  <a:pt x="2590" y="1924"/>
                </a:lnTo>
                <a:lnTo>
                  <a:pt x="2590" y="1924"/>
                </a:lnTo>
                <a:lnTo>
                  <a:pt x="2583" y="1912"/>
                </a:lnTo>
                <a:lnTo>
                  <a:pt x="2583" y="1912"/>
                </a:lnTo>
                <a:lnTo>
                  <a:pt x="2577" y="1899"/>
                </a:lnTo>
                <a:lnTo>
                  <a:pt x="2577" y="1899"/>
                </a:lnTo>
                <a:lnTo>
                  <a:pt x="2570" y="1887"/>
                </a:lnTo>
                <a:lnTo>
                  <a:pt x="2570" y="1887"/>
                </a:lnTo>
                <a:lnTo>
                  <a:pt x="2563" y="1875"/>
                </a:lnTo>
                <a:lnTo>
                  <a:pt x="2563" y="1875"/>
                </a:lnTo>
                <a:lnTo>
                  <a:pt x="2556" y="1864"/>
                </a:lnTo>
                <a:lnTo>
                  <a:pt x="2556" y="1864"/>
                </a:lnTo>
                <a:lnTo>
                  <a:pt x="2549" y="1852"/>
                </a:lnTo>
                <a:lnTo>
                  <a:pt x="2549" y="1852"/>
                </a:lnTo>
                <a:lnTo>
                  <a:pt x="2543" y="1839"/>
                </a:lnTo>
                <a:lnTo>
                  <a:pt x="2543" y="1839"/>
                </a:lnTo>
                <a:lnTo>
                  <a:pt x="2534" y="1827"/>
                </a:lnTo>
                <a:lnTo>
                  <a:pt x="2534" y="1827"/>
                </a:lnTo>
                <a:lnTo>
                  <a:pt x="2528" y="1815"/>
                </a:lnTo>
                <a:lnTo>
                  <a:pt x="2528" y="1815"/>
                </a:lnTo>
                <a:lnTo>
                  <a:pt x="2521" y="1804"/>
                </a:lnTo>
                <a:lnTo>
                  <a:pt x="2521" y="1804"/>
                </a:lnTo>
                <a:lnTo>
                  <a:pt x="2514" y="1792"/>
                </a:lnTo>
                <a:lnTo>
                  <a:pt x="2514" y="1792"/>
                </a:lnTo>
                <a:lnTo>
                  <a:pt x="2506" y="1779"/>
                </a:lnTo>
                <a:lnTo>
                  <a:pt x="2506" y="1779"/>
                </a:lnTo>
                <a:lnTo>
                  <a:pt x="2499" y="1767"/>
                </a:lnTo>
                <a:lnTo>
                  <a:pt x="2499" y="1767"/>
                </a:lnTo>
                <a:lnTo>
                  <a:pt x="2492" y="1755"/>
                </a:lnTo>
                <a:lnTo>
                  <a:pt x="2492" y="1755"/>
                </a:lnTo>
                <a:lnTo>
                  <a:pt x="2484" y="1744"/>
                </a:lnTo>
                <a:lnTo>
                  <a:pt x="2484" y="1744"/>
                </a:lnTo>
                <a:lnTo>
                  <a:pt x="2477" y="1732"/>
                </a:lnTo>
                <a:lnTo>
                  <a:pt x="2477" y="1732"/>
                </a:lnTo>
                <a:lnTo>
                  <a:pt x="2470" y="1720"/>
                </a:lnTo>
                <a:lnTo>
                  <a:pt x="2470" y="1720"/>
                </a:lnTo>
                <a:lnTo>
                  <a:pt x="2462" y="1709"/>
                </a:lnTo>
                <a:lnTo>
                  <a:pt x="2462" y="1709"/>
                </a:lnTo>
                <a:lnTo>
                  <a:pt x="2455" y="1696"/>
                </a:lnTo>
                <a:lnTo>
                  <a:pt x="2455" y="1696"/>
                </a:lnTo>
                <a:lnTo>
                  <a:pt x="2447" y="1684"/>
                </a:lnTo>
                <a:lnTo>
                  <a:pt x="2447" y="1684"/>
                </a:lnTo>
                <a:lnTo>
                  <a:pt x="2440" y="1672"/>
                </a:lnTo>
                <a:lnTo>
                  <a:pt x="2440" y="1672"/>
                </a:lnTo>
                <a:lnTo>
                  <a:pt x="2432" y="1661"/>
                </a:lnTo>
                <a:lnTo>
                  <a:pt x="2432" y="1661"/>
                </a:lnTo>
                <a:lnTo>
                  <a:pt x="2424" y="1649"/>
                </a:lnTo>
                <a:lnTo>
                  <a:pt x="2424" y="1649"/>
                </a:lnTo>
                <a:lnTo>
                  <a:pt x="2417" y="1637"/>
                </a:lnTo>
                <a:lnTo>
                  <a:pt x="2417" y="1637"/>
                </a:lnTo>
                <a:lnTo>
                  <a:pt x="2409" y="1626"/>
                </a:lnTo>
                <a:lnTo>
                  <a:pt x="2409" y="1626"/>
                </a:lnTo>
                <a:lnTo>
                  <a:pt x="2401" y="1613"/>
                </a:lnTo>
                <a:lnTo>
                  <a:pt x="2401" y="1613"/>
                </a:lnTo>
                <a:lnTo>
                  <a:pt x="2394" y="1601"/>
                </a:lnTo>
                <a:lnTo>
                  <a:pt x="2394" y="1601"/>
                </a:lnTo>
                <a:lnTo>
                  <a:pt x="2386" y="1590"/>
                </a:lnTo>
                <a:lnTo>
                  <a:pt x="2386" y="1590"/>
                </a:lnTo>
                <a:lnTo>
                  <a:pt x="2378" y="1578"/>
                </a:lnTo>
                <a:lnTo>
                  <a:pt x="2378" y="1578"/>
                </a:lnTo>
                <a:lnTo>
                  <a:pt x="2371" y="1567"/>
                </a:lnTo>
                <a:lnTo>
                  <a:pt x="2371" y="1567"/>
                </a:lnTo>
                <a:lnTo>
                  <a:pt x="2363" y="1555"/>
                </a:lnTo>
                <a:lnTo>
                  <a:pt x="2363" y="1555"/>
                </a:lnTo>
                <a:lnTo>
                  <a:pt x="2355" y="1543"/>
                </a:lnTo>
                <a:lnTo>
                  <a:pt x="2355" y="1543"/>
                </a:lnTo>
                <a:lnTo>
                  <a:pt x="2347" y="1532"/>
                </a:lnTo>
                <a:lnTo>
                  <a:pt x="2347" y="1532"/>
                </a:lnTo>
                <a:lnTo>
                  <a:pt x="2338" y="1519"/>
                </a:lnTo>
                <a:lnTo>
                  <a:pt x="2338" y="1519"/>
                </a:lnTo>
                <a:lnTo>
                  <a:pt x="2332" y="1509"/>
                </a:lnTo>
                <a:lnTo>
                  <a:pt x="2332" y="1509"/>
                </a:lnTo>
                <a:lnTo>
                  <a:pt x="2323" y="1496"/>
                </a:lnTo>
                <a:lnTo>
                  <a:pt x="2323" y="1496"/>
                </a:lnTo>
                <a:lnTo>
                  <a:pt x="2315" y="1485"/>
                </a:lnTo>
                <a:lnTo>
                  <a:pt x="2315" y="1485"/>
                </a:lnTo>
                <a:lnTo>
                  <a:pt x="2307" y="1473"/>
                </a:lnTo>
                <a:lnTo>
                  <a:pt x="2307" y="1473"/>
                </a:lnTo>
                <a:lnTo>
                  <a:pt x="2299" y="1462"/>
                </a:lnTo>
                <a:lnTo>
                  <a:pt x="2299" y="1462"/>
                </a:lnTo>
                <a:lnTo>
                  <a:pt x="2291" y="1450"/>
                </a:lnTo>
                <a:lnTo>
                  <a:pt x="2291" y="1450"/>
                </a:lnTo>
                <a:lnTo>
                  <a:pt x="2283" y="1439"/>
                </a:lnTo>
                <a:lnTo>
                  <a:pt x="2283" y="1439"/>
                </a:lnTo>
                <a:lnTo>
                  <a:pt x="2274" y="1427"/>
                </a:lnTo>
                <a:lnTo>
                  <a:pt x="2274" y="1427"/>
                </a:lnTo>
                <a:lnTo>
                  <a:pt x="2266" y="1416"/>
                </a:lnTo>
                <a:lnTo>
                  <a:pt x="2266" y="1416"/>
                </a:lnTo>
                <a:lnTo>
                  <a:pt x="2258" y="1404"/>
                </a:lnTo>
                <a:lnTo>
                  <a:pt x="2258" y="1404"/>
                </a:lnTo>
                <a:lnTo>
                  <a:pt x="2250" y="1393"/>
                </a:lnTo>
                <a:lnTo>
                  <a:pt x="2250" y="1393"/>
                </a:lnTo>
                <a:lnTo>
                  <a:pt x="2242" y="1381"/>
                </a:lnTo>
                <a:lnTo>
                  <a:pt x="2242" y="1381"/>
                </a:lnTo>
                <a:lnTo>
                  <a:pt x="2234" y="1370"/>
                </a:lnTo>
                <a:lnTo>
                  <a:pt x="2234" y="1370"/>
                </a:lnTo>
                <a:lnTo>
                  <a:pt x="2225" y="1357"/>
                </a:lnTo>
                <a:lnTo>
                  <a:pt x="2225" y="1357"/>
                </a:lnTo>
                <a:lnTo>
                  <a:pt x="2217" y="1347"/>
                </a:lnTo>
                <a:lnTo>
                  <a:pt x="2217" y="1347"/>
                </a:lnTo>
                <a:lnTo>
                  <a:pt x="2209" y="1336"/>
                </a:lnTo>
                <a:lnTo>
                  <a:pt x="2209" y="1336"/>
                </a:lnTo>
                <a:lnTo>
                  <a:pt x="2201" y="1323"/>
                </a:lnTo>
                <a:lnTo>
                  <a:pt x="2201" y="1323"/>
                </a:lnTo>
                <a:lnTo>
                  <a:pt x="2193" y="1312"/>
                </a:lnTo>
                <a:lnTo>
                  <a:pt x="2193" y="1312"/>
                </a:lnTo>
                <a:lnTo>
                  <a:pt x="2185" y="1300"/>
                </a:lnTo>
                <a:lnTo>
                  <a:pt x="2185" y="1300"/>
                </a:lnTo>
                <a:lnTo>
                  <a:pt x="2176" y="1289"/>
                </a:lnTo>
                <a:lnTo>
                  <a:pt x="2176" y="1289"/>
                </a:lnTo>
                <a:lnTo>
                  <a:pt x="2168" y="1278"/>
                </a:lnTo>
                <a:lnTo>
                  <a:pt x="2168" y="1278"/>
                </a:lnTo>
                <a:lnTo>
                  <a:pt x="2160" y="1266"/>
                </a:lnTo>
                <a:lnTo>
                  <a:pt x="2160" y="1266"/>
                </a:lnTo>
                <a:lnTo>
                  <a:pt x="2152" y="1255"/>
                </a:lnTo>
                <a:lnTo>
                  <a:pt x="2152" y="1255"/>
                </a:lnTo>
                <a:lnTo>
                  <a:pt x="2144" y="1244"/>
                </a:lnTo>
                <a:lnTo>
                  <a:pt x="2144" y="1244"/>
                </a:lnTo>
                <a:lnTo>
                  <a:pt x="2136" y="1234"/>
                </a:lnTo>
                <a:lnTo>
                  <a:pt x="2136" y="1234"/>
                </a:lnTo>
                <a:lnTo>
                  <a:pt x="2127" y="1221"/>
                </a:lnTo>
                <a:lnTo>
                  <a:pt x="2127" y="1221"/>
                </a:lnTo>
                <a:lnTo>
                  <a:pt x="2119" y="1210"/>
                </a:lnTo>
                <a:lnTo>
                  <a:pt x="2119" y="1210"/>
                </a:lnTo>
                <a:lnTo>
                  <a:pt x="2111" y="1199"/>
                </a:lnTo>
                <a:lnTo>
                  <a:pt x="2111" y="1199"/>
                </a:lnTo>
                <a:lnTo>
                  <a:pt x="2103" y="1189"/>
                </a:lnTo>
                <a:lnTo>
                  <a:pt x="2103" y="1189"/>
                </a:lnTo>
                <a:lnTo>
                  <a:pt x="2095" y="1176"/>
                </a:lnTo>
                <a:lnTo>
                  <a:pt x="2095" y="1176"/>
                </a:lnTo>
                <a:lnTo>
                  <a:pt x="2087" y="1165"/>
                </a:lnTo>
                <a:lnTo>
                  <a:pt x="2087" y="1165"/>
                </a:lnTo>
                <a:lnTo>
                  <a:pt x="2078" y="1155"/>
                </a:lnTo>
                <a:lnTo>
                  <a:pt x="2078" y="1155"/>
                </a:lnTo>
                <a:lnTo>
                  <a:pt x="2070" y="1144"/>
                </a:lnTo>
                <a:lnTo>
                  <a:pt x="2070" y="1144"/>
                </a:lnTo>
                <a:lnTo>
                  <a:pt x="2063" y="1133"/>
                </a:lnTo>
                <a:lnTo>
                  <a:pt x="2063" y="1133"/>
                </a:lnTo>
                <a:lnTo>
                  <a:pt x="2055" y="1121"/>
                </a:lnTo>
                <a:lnTo>
                  <a:pt x="2055" y="1121"/>
                </a:lnTo>
                <a:lnTo>
                  <a:pt x="2047" y="1110"/>
                </a:lnTo>
                <a:lnTo>
                  <a:pt x="2047" y="1110"/>
                </a:lnTo>
                <a:lnTo>
                  <a:pt x="2039" y="1099"/>
                </a:lnTo>
                <a:lnTo>
                  <a:pt x="2039" y="1099"/>
                </a:lnTo>
                <a:lnTo>
                  <a:pt x="2031" y="1088"/>
                </a:lnTo>
                <a:lnTo>
                  <a:pt x="2031" y="1088"/>
                </a:lnTo>
                <a:lnTo>
                  <a:pt x="2023" y="1077"/>
                </a:lnTo>
                <a:lnTo>
                  <a:pt x="2023" y="1077"/>
                </a:lnTo>
                <a:lnTo>
                  <a:pt x="2014" y="1066"/>
                </a:lnTo>
                <a:lnTo>
                  <a:pt x="2014" y="1066"/>
                </a:lnTo>
                <a:lnTo>
                  <a:pt x="2006" y="1055"/>
                </a:lnTo>
                <a:lnTo>
                  <a:pt x="2006" y="1055"/>
                </a:lnTo>
                <a:lnTo>
                  <a:pt x="1998" y="1044"/>
                </a:lnTo>
                <a:lnTo>
                  <a:pt x="1998" y="1044"/>
                </a:lnTo>
                <a:lnTo>
                  <a:pt x="1990" y="1033"/>
                </a:lnTo>
                <a:lnTo>
                  <a:pt x="1990" y="1033"/>
                </a:lnTo>
                <a:lnTo>
                  <a:pt x="1982" y="1022"/>
                </a:lnTo>
                <a:lnTo>
                  <a:pt x="1982" y="1022"/>
                </a:lnTo>
                <a:lnTo>
                  <a:pt x="1975" y="1012"/>
                </a:lnTo>
                <a:lnTo>
                  <a:pt x="1975" y="1012"/>
                </a:lnTo>
                <a:lnTo>
                  <a:pt x="1967" y="1001"/>
                </a:lnTo>
                <a:lnTo>
                  <a:pt x="1967" y="1001"/>
                </a:lnTo>
                <a:lnTo>
                  <a:pt x="1959" y="990"/>
                </a:lnTo>
                <a:lnTo>
                  <a:pt x="1959" y="990"/>
                </a:lnTo>
                <a:lnTo>
                  <a:pt x="1950" y="979"/>
                </a:lnTo>
                <a:lnTo>
                  <a:pt x="1950" y="979"/>
                </a:lnTo>
                <a:lnTo>
                  <a:pt x="1944" y="968"/>
                </a:lnTo>
                <a:lnTo>
                  <a:pt x="1944" y="968"/>
                </a:lnTo>
                <a:lnTo>
                  <a:pt x="1935" y="957"/>
                </a:lnTo>
                <a:lnTo>
                  <a:pt x="1935" y="957"/>
                </a:lnTo>
                <a:lnTo>
                  <a:pt x="1927" y="946"/>
                </a:lnTo>
                <a:lnTo>
                  <a:pt x="1927" y="946"/>
                </a:lnTo>
                <a:lnTo>
                  <a:pt x="1919" y="935"/>
                </a:lnTo>
                <a:lnTo>
                  <a:pt x="1919" y="935"/>
                </a:lnTo>
                <a:lnTo>
                  <a:pt x="1912" y="924"/>
                </a:lnTo>
                <a:lnTo>
                  <a:pt x="1912" y="924"/>
                </a:lnTo>
                <a:lnTo>
                  <a:pt x="1904" y="914"/>
                </a:lnTo>
                <a:lnTo>
                  <a:pt x="1904" y="914"/>
                </a:lnTo>
                <a:lnTo>
                  <a:pt x="1896" y="903"/>
                </a:lnTo>
                <a:lnTo>
                  <a:pt x="1896" y="903"/>
                </a:lnTo>
                <a:lnTo>
                  <a:pt x="1889" y="892"/>
                </a:lnTo>
                <a:lnTo>
                  <a:pt x="1889" y="892"/>
                </a:lnTo>
                <a:lnTo>
                  <a:pt x="1881" y="882"/>
                </a:lnTo>
                <a:lnTo>
                  <a:pt x="1881" y="882"/>
                </a:lnTo>
                <a:lnTo>
                  <a:pt x="1874" y="871"/>
                </a:lnTo>
                <a:lnTo>
                  <a:pt x="1874" y="871"/>
                </a:lnTo>
                <a:lnTo>
                  <a:pt x="1866" y="860"/>
                </a:lnTo>
                <a:lnTo>
                  <a:pt x="1866" y="860"/>
                </a:lnTo>
                <a:lnTo>
                  <a:pt x="1859" y="850"/>
                </a:lnTo>
                <a:lnTo>
                  <a:pt x="1859" y="850"/>
                </a:lnTo>
                <a:lnTo>
                  <a:pt x="1851" y="839"/>
                </a:lnTo>
                <a:lnTo>
                  <a:pt x="1851" y="839"/>
                </a:lnTo>
                <a:lnTo>
                  <a:pt x="1844" y="829"/>
                </a:lnTo>
                <a:lnTo>
                  <a:pt x="1844" y="829"/>
                </a:lnTo>
                <a:lnTo>
                  <a:pt x="1836" y="818"/>
                </a:lnTo>
                <a:lnTo>
                  <a:pt x="1836" y="818"/>
                </a:lnTo>
                <a:lnTo>
                  <a:pt x="1829" y="807"/>
                </a:lnTo>
                <a:lnTo>
                  <a:pt x="1829" y="807"/>
                </a:lnTo>
                <a:lnTo>
                  <a:pt x="1822" y="798"/>
                </a:lnTo>
                <a:lnTo>
                  <a:pt x="1822" y="798"/>
                </a:lnTo>
                <a:lnTo>
                  <a:pt x="1814" y="787"/>
                </a:lnTo>
                <a:lnTo>
                  <a:pt x="1814" y="787"/>
                </a:lnTo>
                <a:lnTo>
                  <a:pt x="1807" y="776"/>
                </a:lnTo>
                <a:lnTo>
                  <a:pt x="1807" y="776"/>
                </a:lnTo>
                <a:lnTo>
                  <a:pt x="1801" y="767"/>
                </a:lnTo>
                <a:lnTo>
                  <a:pt x="1801" y="767"/>
                </a:lnTo>
                <a:lnTo>
                  <a:pt x="1794" y="756"/>
                </a:lnTo>
                <a:lnTo>
                  <a:pt x="1794" y="756"/>
                </a:lnTo>
                <a:lnTo>
                  <a:pt x="1786" y="745"/>
                </a:lnTo>
                <a:lnTo>
                  <a:pt x="1786" y="745"/>
                </a:lnTo>
                <a:lnTo>
                  <a:pt x="1779" y="735"/>
                </a:lnTo>
                <a:lnTo>
                  <a:pt x="1779" y="735"/>
                </a:lnTo>
                <a:lnTo>
                  <a:pt x="1772" y="724"/>
                </a:lnTo>
                <a:lnTo>
                  <a:pt x="1772" y="724"/>
                </a:lnTo>
                <a:lnTo>
                  <a:pt x="1765" y="713"/>
                </a:lnTo>
                <a:lnTo>
                  <a:pt x="1765" y="713"/>
                </a:lnTo>
                <a:lnTo>
                  <a:pt x="1758" y="704"/>
                </a:lnTo>
                <a:lnTo>
                  <a:pt x="1758" y="704"/>
                </a:lnTo>
                <a:lnTo>
                  <a:pt x="1752" y="693"/>
                </a:lnTo>
                <a:lnTo>
                  <a:pt x="1752" y="693"/>
                </a:lnTo>
                <a:lnTo>
                  <a:pt x="1745" y="683"/>
                </a:lnTo>
                <a:lnTo>
                  <a:pt x="1745" y="683"/>
                </a:lnTo>
                <a:lnTo>
                  <a:pt x="1738" y="673"/>
                </a:lnTo>
                <a:lnTo>
                  <a:pt x="1738" y="673"/>
                </a:lnTo>
                <a:lnTo>
                  <a:pt x="1731" y="663"/>
                </a:lnTo>
                <a:lnTo>
                  <a:pt x="1731" y="663"/>
                </a:lnTo>
                <a:lnTo>
                  <a:pt x="1724" y="652"/>
                </a:lnTo>
                <a:lnTo>
                  <a:pt x="1724" y="652"/>
                </a:lnTo>
                <a:lnTo>
                  <a:pt x="1719" y="643"/>
                </a:lnTo>
                <a:lnTo>
                  <a:pt x="1719" y="643"/>
                </a:lnTo>
                <a:lnTo>
                  <a:pt x="1712" y="633"/>
                </a:lnTo>
                <a:lnTo>
                  <a:pt x="1712" y="633"/>
                </a:lnTo>
                <a:lnTo>
                  <a:pt x="1705" y="622"/>
                </a:lnTo>
                <a:lnTo>
                  <a:pt x="1705" y="622"/>
                </a:lnTo>
                <a:lnTo>
                  <a:pt x="1699" y="613"/>
                </a:lnTo>
                <a:lnTo>
                  <a:pt x="1699" y="613"/>
                </a:lnTo>
                <a:lnTo>
                  <a:pt x="1693" y="602"/>
                </a:lnTo>
                <a:lnTo>
                  <a:pt x="1693" y="602"/>
                </a:lnTo>
                <a:lnTo>
                  <a:pt x="1686" y="592"/>
                </a:lnTo>
                <a:lnTo>
                  <a:pt x="1686" y="592"/>
                </a:lnTo>
                <a:lnTo>
                  <a:pt x="1681" y="583"/>
                </a:lnTo>
                <a:lnTo>
                  <a:pt x="1681" y="583"/>
                </a:lnTo>
                <a:lnTo>
                  <a:pt x="1674" y="572"/>
                </a:lnTo>
                <a:lnTo>
                  <a:pt x="1674" y="572"/>
                </a:lnTo>
                <a:lnTo>
                  <a:pt x="1669" y="562"/>
                </a:lnTo>
                <a:lnTo>
                  <a:pt x="1669" y="562"/>
                </a:lnTo>
                <a:lnTo>
                  <a:pt x="1662" y="553"/>
                </a:lnTo>
                <a:lnTo>
                  <a:pt x="1662" y="553"/>
                </a:lnTo>
                <a:lnTo>
                  <a:pt x="1656" y="543"/>
                </a:lnTo>
                <a:lnTo>
                  <a:pt x="1656" y="543"/>
                </a:lnTo>
                <a:lnTo>
                  <a:pt x="1651" y="532"/>
                </a:lnTo>
                <a:lnTo>
                  <a:pt x="1651" y="532"/>
                </a:lnTo>
                <a:lnTo>
                  <a:pt x="1644" y="523"/>
                </a:lnTo>
                <a:lnTo>
                  <a:pt x="1644" y="523"/>
                </a:lnTo>
                <a:lnTo>
                  <a:pt x="1639" y="513"/>
                </a:lnTo>
                <a:lnTo>
                  <a:pt x="1639" y="513"/>
                </a:lnTo>
                <a:lnTo>
                  <a:pt x="1633" y="504"/>
                </a:lnTo>
                <a:lnTo>
                  <a:pt x="1633" y="504"/>
                </a:lnTo>
                <a:lnTo>
                  <a:pt x="1628" y="494"/>
                </a:lnTo>
                <a:lnTo>
                  <a:pt x="1628" y="494"/>
                </a:lnTo>
                <a:lnTo>
                  <a:pt x="1622" y="483"/>
                </a:lnTo>
                <a:lnTo>
                  <a:pt x="1622" y="483"/>
                </a:lnTo>
                <a:lnTo>
                  <a:pt x="1617" y="474"/>
                </a:lnTo>
                <a:lnTo>
                  <a:pt x="1617" y="474"/>
                </a:lnTo>
                <a:lnTo>
                  <a:pt x="1611" y="464"/>
                </a:lnTo>
                <a:lnTo>
                  <a:pt x="1611" y="464"/>
                </a:lnTo>
                <a:lnTo>
                  <a:pt x="1606" y="455"/>
                </a:lnTo>
                <a:lnTo>
                  <a:pt x="1606" y="455"/>
                </a:lnTo>
                <a:lnTo>
                  <a:pt x="1601" y="445"/>
                </a:lnTo>
                <a:lnTo>
                  <a:pt x="1601" y="445"/>
                </a:lnTo>
                <a:lnTo>
                  <a:pt x="1596" y="436"/>
                </a:lnTo>
                <a:lnTo>
                  <a:pt x="1596" y="436"/>
                </a:lnTo>
                <a:lnTo>
                  <a:pt x="1591" y="426"/>
                </a:lnTo>
                <a:lnTo>
                  <a:pt x="1591" y="426"/>
                </a:lnTo>
                <a:lnTo>
                  <a:pt x="1586" y="417"/>
                </a:lnTo>
                <a:lnTo>
                  <a:pt x="1586" y="417"/>
                </a:lnTo>
                <a:lnTo>
                  <a:pt x="1581" y="407"/>
                </a:lnTo>
                <a:lnTo>
                  <a:pt x="1581" y="407"/>
                </a:lnTo>
                <a:lnTo>
                  <a:pt x="1576" y="398"/>
                </a:lnTo>
                <a:lnTo>
                  <a:pt x="1576" y="398"/>
                </a:lnTo>
                <a:lnTo>
                  <a:pt x="1572" y="388"/>
                </a:lnTo>
                <a:lnTo>
                  <a:pt x="1572" y="388"/>
                </a:lnTo>
                <a:lnTo>
                  <a:pt x="1566" y="378"/>
                </a:lnTo>
                <a:lnTo>
                  <a:pt x="1566" y="378"/>
                </a:lnTo>
                <a:lnTo>
                  <a:pt x="1562" y="369"/>
                </a:lnTo>
                <a:lnTo>
                  <a:pt x="1562" y="369"/>
                </a:lnTo>
                <a:lnTo>
                  <a:pt x="1558" y="359"/>
                </a:lnTo>
                <a:lnTo>
                  <a:pt x="1558" y="359"/>
                </a:lnTo>
                <a:lnTo>
                  <a:pt x="1554" y="350"/>
                </a:lnTo>
                <a:lnTo>
                  <a:pt x="1554" y="350"/>
                </a:lnTo>
                <a:lnTo>
                  <a:pt x="1549" y="342"/>
                </a:lnTo>
                <a:lnTo>
                  <a:pt x="1549" y="342"/>
                </a:lnTo>
                <a:lnTo>
                  <a:pt x="1545" y="332"/>
                </a:lnTo>
                <a:lnTo>
                  <a:pt x="1545" y="332"/>
                </a:lnTo>
                <a:lnTo>
                  <a:pt x="1541" y="323"/>
                </a:lnTo>
                <a:lnTo>
                  <a:pt x="1541" y="323"/>
                </a:lnTo>
                <a:lnTo>
                  <a:pt x="1537" y="313"/>
                </a:lnTo>
                <a:lnTo>
                  <a:pt x="1537" y="313"/>
                </a:lnTo>
                <a:lnTo>
                  <a:pt x="1534" y="304"/>
                </a:lnTo>
                <a:lnTo>
                  <a:pt x="1534" y="304"/>
                </a:lnTo>
                <a:lnTo>
                  <a:pt x="1530" y="295"/>
                </a:lnTo>
                <a:lnTo>
                  <a:pt x="1530" y="295"/>
                </a:lnTo>
                <a:lnTo>
                  <a:pt x="1526" y="286"/>
                </a:lnTo>
                <a:lnTo>
                  <a:pt x="1526" y="286"/>
                </a:lnTo>
                <a:lnTo>
                  <a:pt x="1522" y="276"/>
                </a:lnTo>
                <a:lnTo>
                  <a:pt x="1522" y="276"/>
                </a:lnTo>
                <a:lnTo>
                  <a:pt x="1519" y="268"/>
                </a:lnTo>
                <a:lnTo>
                  <a:pt x="1519" y="268"/>
                </a:lnTo>
                <a:lnTo>
                  <a:pt x="1515" y="259"/>
                </a:lnTo>
                <a:lnTo>
                  <a:pt x="1515" y="259"/>
                </a:lnTo>
                <a:lnTo>
                  <a:pt x="1512" y="249"/>
                </a:lnTo>
                <a:lnTo>
                  <a:pt x="1512" y="249"/>
                </a:lnTo>
                <a:lnTo>
                  <a:pt x="1508" y="241"/>
                </a:lnTo>
                <a:lnTo>
                  <a:pt x="1508" y="241"/>
                </a:lnTo>
                <a:lnTo>
                  <a:pt x="1505" y="231"/>
                </a:lnTo>
                <a:lnTo>
                  <a:pt x="1505" y="231"/>
                </a:lnTo>
                <a:lnTo>
                  <a:pt x="1503" y="223"/>
                </a:lnTo>
                <a:lnTo>
                  <a:pt x="1503" y="223"/>
                </a:lnTo>
                <a:lnTo>
                  <a:pt x="1500" y="214"/>
                </a:lnTo>
                <a:lnTo>
                  <a:pt x="1500" y="214"/>
                </a:lnTo>
                <a:lnTo>
                  <a:pt x="1497" y="206"/>
                </a:lnTo>
                <a:lnTo>
                  <a:pt x="1497" y="206"/>
                </a:lnTo>
                <a:lnTo>
                  <a:pt x="1494" y="196"/>
                </a:lnTo>
                <a:lnTo>
                  <a:pt x="1494" y="196"/>
                </a:lnTo>
                <a:lnTo>
                  <a:pt x="1492" y="188"/>
                </a:lnTo>
                <a:lnTo>
                  <a:pt x="1492" y="188"/>
                </a:lnTo>
                <a:lnTo>
                  <a:pt x="1489" y="178"/>
                </a:lnTo>
                <a:lnTo>
                  <a:pt x="1489" y="178"/>
                </a:lnTo>
                <a:lnTo>
                  <a:pt x="1486" y="170"/>
                </a:lnTo>
                <a:lnTo>
                  <a:pt x="1486" y="170"/>
                </a:lnTo>
                <a:lnTo>
                  <a:pt x="1483" y="161"/>
                </a:lnTo>
                <a:lnTo>
                  <a:pt x="1483" y="161"/>
                </a:lnTo>
                <a:lnTo>
                  <a:pt x="1482" y="152"/>
                </a:lnTo>
                <a:lnTo>
                  <a:pt x="1482" y="152"/>
                </a:lnTo>
                <a:lnTo>
                  <a:pt x="1479" y="144"/>
                </a:lnTo>
                <a:lnTo>
                  <a:pt x="1479" y="144"/>
                </a:lnTo>
                <a:lnTo>
                  <a:pt x="1478" y="135"/>
                </a:lnTo>
                <a:lnTo>
                  <a:pt x="1478" y="135"/>
                </a:lnTo>
                <a:lnTo>
                  <a:pt x="1475" y="127"/>
                </a:lnTo>
                <a:lnTo>
                  <a:pt x="1475" y="127"/>
                </a:lnTo>
                <a:lnTo>
                  <a:pt x="1474" y="118"/>
                </a:lnTo>
                <a:lnTo>
                  <a:pt x="1474" y="118"/>
                </a:lnTo>
                <a:lnTo>
                  <a:pt x="1473" y="109"/>
                </a:lnTo>
                <a:lnTo>
                  <a:pt x="1473" y="109"/>
                </a:lnTo>
                <a:lnTo>
                  <a:pt x="1471" y="101"/>
                </a:lnTo>
                <a:lnTo>
                  <a:pt x="1471" y="101"/>
                </a:lnTo>
                <a:lnTo>
                  <a:pt x="1470" y="93"/>
                </a:lnTo>
                <a:lnTo>
                  <a:pt x="1470" y="93"/>
                </a:lnTo>
                <a:lnTo>
                  <a:pt x="1468" y="84"/>
                </a:lnTo>
                <a:lnTo>
                  <a:pt x="1468" y="84"/>
                </a:lnTo>
                <a:lnTo>
                  <a:pt x="1467" y="76"/>
                </a:lnTo>
                <a:lnTo>
                  <a:pt x="1467" y="76"/>
                </a:lnTo>
                <a:lnTo>
                  <a:pt x="1466" y="67"/>
                </a:lnTo>
                <a:lnTo>
                  <a:pt x="1466" y="67"/>
                </a:lnTo>
                <a:lnTo>
                  <a:pt x="1464" y="59"/>
                </a:lnTo>
                <a:lnTo>
                  <a:pt x="1464" y="59"/>
                </a:lnTo>
                <a:lnTo>
                  <a:pt x="1464" y="50"/>
                </a:lnTo>
                <a:lnTo>
                  <a:pt x="1464" y="50"/>
                </a:lnTo>
                <a:lnTo>
                  <a:pt x="1463" y="42"/>
                </a:lnTo>
                <a:lnTo>
                  <a:pt x="1463" y="42"/>
                </a:lnTo>
                <a:lnTo>
                  <a:pt x="1463" y="34"/>
                </a:lnTo>
                <a:lnTo>
                  <a:pt x="1463" y="34"/>
                </a:lnTo>
                <a:lnTo>
                  <a:pt x="1462" y="26"/>
                </a:lnTo>
                <a:lnTo>
                  <a:pt x="1462" y="26"/>
                </a:lnTo>
                <a:lnTo>
                  <a:pt x="1462" y="18"/>
                </a:lnTo>
                <a:lnTo>
                  <a:pt x="1462" y="18"/>
                </a:lnTo>
                <a:lnTo>
                  <a:pt x="1462" y="10"/>
                </a:lnTo>
                <a:lnTo>
                  <a:pt x="1462" y="10"/>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2"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60"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9"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8"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6"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5"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4"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2"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51"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9"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8"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7"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5"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4"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3"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1"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40"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9"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1"/>
                </a:lnTo>
                <a:lnTo>
                  <a:pt x="1437" y="0"/>
                </a:lnTo>
                <a:lnTo>
                  <a:pt x="1437" y="0"/>
                </a:lnTo>
                <a:lnTo>
                  <a:pt x="1437" y="0"/>
                </a:lnTo>
                <a:lnTo>
                  <a:pt x="1437" y="0"/>
                </a:lnTo>
                <a:lnTo>
                  <a:pt x="1437" y="0"/>
                </a:lnTo>
                <a:lnTo>
                  <a:pt x="1437"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6"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4"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3"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2"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30"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9"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8"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6"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5"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4"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0"/>
                </a:lnTo>
                <a:lnTo>
                  <a:pt x="1422" y="1"/>
                </a:lnTo>
                <a:lnTo>
                  <a:pt x="1422" y="1"/>
                </a:lnTo>
                <a:lnTo>
                  <a:pt x="1422" y="1"/>
                </a:lnTo>
                <a:lnTo>
                  <a:pt x="1422"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21"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9"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8"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7"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5"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4"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3"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1"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10"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9"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7"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6"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4"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3"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2"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400"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9"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8" y="1"/>
                </a:lnTo>
                <a:lnTo>
                  <a:pt x="1396" y="1"/>
                </a:lnTo>
                <a:lnTo>
                  <a:pt x="1396" y="1"/>
                </a:lnTo>
                <a:lnTo>
                  <a:pt x="1396" y="1"/>
                </a:lnTo>
                <a:lnTo>
                  <a:pt x="1396" y="1"/>
                </a:lnTo>
                <a:lnTo>
                  <a:pt x="1396" y="10"/>
                </a:lnTo>
                <a:lnTo>
                  <a:pt x="1396" y="10"/>
                </a:lnTo>
                <a:lnTo>
                  <a:pt x="1396" y="18"/>
                </a:lnTo>
                <a:lnTo>
                  <a:pt x="1396" y="18"/>
                </a:lnTo>
                <a:lnTo>
                  <a:pt x="1396" y="26"/>
                </a:lnTo>
                <a:lnTo>
                  <a:pt x="1396" y="26"/>
                </a:lnTo>
                <a:lnTo>
                  <a:pt x="1396" y="34"/>
                </a:lnTo>
                <a:lnTo>
                  <a:pt x="1396" y="34"/>
                </a:lnTo>
                <a:lnTo>
                  <a:pt x="1395" y="42"/>
                </a:lnTo>
                <a:lnTo>
                  <a:pt x="1395" y="42"/>
                </a:lnTo>
                <a:lnTo>
                  <a:pt x="1395" y="50"/>
                </a:lnTo>
                <a:lnTo>
                  <a:pt x="1395" y="50"/>
                </a:lnTo>
                <a:lnTo>
                  <a:pt x="1394" y="59"/>
                </a:lnTo>
                <a:lnTo>
                  <a:pt x="1394" y="59"/>
                </a:lnTo>
                <a:lnTo>
                  <a:pt x="1392" y="67"/>
                </a:lnTo>
                <a:lnTo>
                  <a:pt x="1392" y="67"/>
                </a:lnTo>
                <a:lnTo>
                  <a:pt x="1392" y="76"/>
                </a:lnTo>
                <a:lnTo>
                  <a:pt x="1392" y="76"/>
                </a:lnTo>
                <a:lnTo>
                  <a:pt x="1391" y="84"/>
                </a:lnTo>
                <a:lnTo>
                  <a:pt x="1391" y="84"/>
                </a:lnTo>
                <a:lnTo>
                  <a:pt x="1390" y="93"/>
                </a:lnTo>
                <a:lnTo>
                  <a:pt x="1390" y="93"/>
                </a:lnTo>
                <a:lnTo>
                  <a:pt x="1388" y="101"/>
                </a:lnTo>
                <a:lnTo>
                  <a:pt x="1388" y="101"/>
                </a:lnTo>
                <a:lnTo>
                  <a:pt x="1387" y="109"/>
                </a:lnTo>
                <a:lnTo>
                  <a:pt x="1387" y="109"/>
                </a:lnTo>
                <a:lnTo>
                  <a:pt x="1384" y="118"/>
                </a:lnTo>
                <a:lnTo>
                  <a:pt x="1384" y="118"/>
                </a:lnTo>
                <a:lnTo>
                  <a:pt x="1383" y="127"/>
                </a:lnTo>
                <a:lnTo>
                  <a:pt x="1383" y="127"/>
                </a:lnTo>
                <a:lnTo>
                  <a:pt x="1381" y="135"/>
                </a:lnTo>
                <a:lnTo>
                  <a:pt x="1381" y="135"/>
                </a:lnTo>
                <a:lnTo>
                  <a:pt x="1379" y="144"/>
                </a:lnTo>
                <a:lnTo>
                  <a:pt x="1379" y="144"/>
                </a:lnTo>
                <a:lnTo>
                  <a:pt x="1377" y="152"/>
                </a:lnTo>
                <a:lnTo>
                  <a:pt x="1377" y="152"/>
                </a:lnTo>
                <a:lnTo>
                  <a:pt x="1375" y="161"/>
                </a:lnTo>
                <a:lnTo>
                  <a:pt x="1375" y="161"/>
                </a:lnTo>
                <a:lnTo>
                  <a:pt x="1372" y="170"/>
                </a:lnTo>
                <a:lnTo>
                  <a:pt x="1372" y="170"/>
                </a:lnTo>
                <a:lnTo>
                  <a:pt x="1370" y="178"/>
                </a:lnTo>
                <a:lnTo>
                  <a:pt x="1370" y="178"/>
                </a:lnTo>
                <a:lnTo>
                  <a:pt x="1368" y="188"/>
                </a:lnTo>
                <a:lnTo>
                  <a:pt x="1368" y="188"/>
                </a:lnTo>
                <a:lnTo>
                  <a:pt x="1365" y="196"/>
                </a:lnTo>
                <a:lnTo>
                  <a:pt x="1365" y="196"/>
                </a:lnTo>
                <a:lnTo>
                  <a:pt x="1362" y="206"/>
                </a:lnTo>
                <a:lnTo>
                  <a:pt x="1362" y="206"/>
                </a:lnTo>
                <a:lnTo>
                  <a:pt x="1360" y="214"/>
                </a:lnTo>
                <a:lnTo>
                  <a:pt x="1360" y="214"/>
                </a:lnTo>
                <a:lnTo>
                  <a:pt x="1357" y="223"/>
                </a:lnTo>
                <a:lnTo>
                  <a:pt x="1357" y="223"/>
                </a:lnTo>
                <a:lnTo>
                  <a:pt x="1353" y="231"/>
                </a:lnTo>
                <a:lnTo>
                  <a:pt x="1353" y="231"/>
                </a:lnTo>
                <a:lnTo>
                  <a:pt x="1350" y="241"/>
                </a:lnTo>
                <a:lnTo>
                  <a:pt x="1350" y="241"/>
                </a:lnTo>
                <a:lnTo>
                  <a:pt x="1347" y="249"/>
                </a:lnTo>
                <a:lnTo>
                  <a:pt x="1347" y="249"/>
                </a:lnTo>
                <a:lnTo>
                  <a:pt x="1343" y="259"/>
                </a:lnTo>
                <a:lnTo>
                  <a:pt x="1343" y="259"/>
                </a:lnTo>
                <a:lnTo>
                  <a:pt x="1341" y="268"/>
                </a:lnTo>
                <a:lnTo>
                  <a:pt x="1341" y="268"/>
                </a:lnTo>
                <a:lnTo>
                  <a:pt x="1336" y="276"/>
                </a:lnTo>
                <a:lnTo>
                  <a:pt x="1336" y="276"/>
                </a:lnTo>
                <a:lnTo>
                  <a:pt x="1332" y="286"/>
                </a:lnTo>
                <a:lnTo>
                  <a:pt x="1332" y="286"/>
                </a:lnTo>
                <a:lnTo>
                  <a:pt x="1330" y="295"/>
                </a:lnTo>
                <a:lnTo>
                  <a:pt x="1330" y="295"/>
                </a:lnTo>
                <a:lnTo>
                  <a:pt x="1326" y="304"/>
                </a:lnTo>
                <a:lnTo>
                  <a:pt x="1326" y="304"/>
                </a:lnTo>
                <a:lnTo>
                  <a:pt x="1321" y="313"/>
                </a:lnTo>
                <a:lnTo>
                  <a:pt x="1321" y="313"/>
                </a:lnTo>
                <a:lnTo>
                  <a:pt x="1317" y="323"/>
                </a:lnTo>
                <a:lnTo>
                  <a:pt x="1317" y="323"/>
                </a:lnTo>
                <a:lnTo>
                  <a:pt x="1313" y="332"/>
                </a:lnTo>
                <a:lnTo>
                  <a:pt x="1313" y="332"/>
                </a:lnTo>
                <a:lnTo>
                  <a:pt x="1309" y="342"/>
                </a:lnTo>
                <a:lnTo>
                  <a:pt x="1309" y="342"/>
                </a:lnTo>
                <a:lnTo>
                  <a:pt x="1305" y="350"/>
                </a:lnTo>
                <a:lnTo>
                  <a:pt x="1305" y="350"/>
                </a:lnTo>
                <a:lnTo>
                  <a:pt x="1301" y="359"/>
                </a:lnTo>
                <a:lnTo>
                  <a:pt x="1301" y="359"/>
                </a:lnTo>
                <a:lnTo>
                  <a:pt x="1296" y="369"/>
                </a:lnTo>
                <a:lnTo>
                  <a:pt x="1296" y="369"/>
                </a:lnTo>
                <a:lnTo>
                  <a:pt x="1292" y="378"/>
                </a:lnTo>
                <a:lnTo>
                  <a:pt x="1292" y="378"/>
                </a:lnTo>
                <a:lnTo>
                  <a:pt x="1287" y="388"/>
                </a:lnTo>
                <a:lnTo>
                  <a:pt x="1287" y="388"/>
                </a:lnTo>
                <a:lnTo>
                  <a:pt x="1282" y="398"/>
                </a:lnTo>
                <a:lnTo>
                  <a:pt x="1282" y="398"/>
                </a:lnTo>
                <a:lnTo>
                  <a:pt x="1278" y="407"/>
                </a:lnTo>
                <a:lnTo>
                  <a:pt x="1278" y="407"/>
                </a:lnTo>
                <a:lnTo>
                  <a:pt x="1272" y="417"/>
                </a:lnTo>
                <a:lnTo>
                  <a:pt x="1272" y="417"/>
                </a:lnTo>
                <a:lnTo>
                  <a:pt x="1267" y="426"/>
                </a:lnTo>
                <a:lnTo>
                  <a:pt x="1267" y="426"/>
                </a:lnTo>
                <a:lnTo>
                  <a:pt x="1263" y="436"/>
                </a:lnTo>
                <a:lnTo>
                  <a:pt x="1263" y="436"/>
                </a:lnTo>
                <a:lnTo>
                  <a:pt x="1257" y="445"/>
                </a:lnTo>
                <a:lnTo>
                  <a:pt x="1257" y="445"/>
                </a:lnTo>
                <a:lnTo>
                  <a:pt x="1252" y="455"/>
                </a:lnTo>
                <a:lnTo>
                  <a:pt x="1252" y="455"/>
                </a:lnTo>
                <a:lnTo>
                  <a:pt x="1247" y="464"/>
                </a:lnTo>
                <a:lnTo>
                  <a:pt x="1247" y="464"/>
                </a:lnTo>
                <a:lnTo>
                  <a:pt x="1241" y="474"/>
                </a:lnTo>
                <a:lnTo>
                  <a:pt x="1241" y="474"/>
                </a:lnTo>
                <a:lnTo>
                  <a:pt x="1236" y="483"/>
                </a:lnTo>
                <a:lnTo>
                  <a:pt x="1236" y="483"/>
                </a:lnTo>
                <a:lnTo>
                  <a:pt x="1230" y="494"/>
                </a:lnTo>
                <a:lnTo>
                  <a:pt x="1230" y="494"/>
                </a:lnTo>
                <a:lnTo>
                  <a:pt x="1225" y="504"/>
                </a:lnTo>
                <a:lnTo>
                  <a:pt x="1225" y="504"/>
                </a:lnTo>
                <a:lnTo>
                  <a:pt x="1219" y="513"/>
                </a:lnTo>
                <a:lnTo>
                  <a:pt x="1219" y="513"/>
                </a:lnTo>
                <a:lnTo>
                  <a:pt x="1214" y="523"/>
                </a:lnTo>
                <a:lnTo>
                  <a:pt x="1214" y="523"/>
                </a:lnTo>
                <a:lnTo>
                  <a:pt x="1208" y="532"/>
                </a:lnTo>
                <a:lnTo>
                  <a:pt x="1208" y="532"/>
                </a:lnTo>
                <a:lnTo>
                  <a:pt x="1202" y="543"/>
                </a:lnTo>
                <a:lnTo>
                  <a:pt x="1202" y="543"/>
                </a:lnTo>
                <a:lnTo>
                  <a:pt x="1196" y="553"/>
                </a:lnTo>
                <a:lnTo>
                  <a:pt x="1196" y="553"/>
                </a:lnTo>
                <a:lnTo>
                  <a:pt x="1191" y="562"/>
                </a:lnTo>
                <a:lnTo>
                  <a:pt x="1191" y="562"/>
                </a:lnTo>
                <a:lnTo>
                  <a:pt x="1184" y="572"/>
                </a:lnTo>
                <a:lnTo>
                  <a:pt x="1184" y="572"/>
                </a:lnTo>
                <a:lnTo>
                  <a:pt x="1179" y="583"/>
                </a:lnTo>
                <a:lnTo>
                  <a:pt x="1179" y="583"/>
                </a:lnTo>
                <a:lnTo>
                  <a:pt x="1172" y="592"/>
                </a:lnTo>
                <a:lnTo>
                  <a:pt x="1172" y="592"/>
                </a:lnTo>
                <a:lnTo>
                  <a:pt x="1166" y="602"/>
                </a:lnTo>
                <a:lnTo>
                  <a:pt x="1166" y="602"/>
                </a:lnTo>
                <a:lnTo>
                  <a:pt x="1159" y="613"/>
                </a:lnTo>
                <a:lnTo>
                  <a:pt x="1159" y="613"/>
                </a:lnTo>
                <a:lnTo>
                  <a:pt x="1153" y="622"/>
                </a:lnTo>
                <a:lnTo>
                  <a:pt x="1153" y="622"/>
                </a:lnTo>
                <a:lnTo>
                  <a:pt x="1147" y="633"/>
                </a:lnTo>
                <a:lnTo>
                  <a:pt x="1147" y="633"/>
                </a:lnTo>
                <a:lnTo>
                  <a:pt x="1140" y="643"/>
                </a:lnTo>
                <a:lnTo>
                  <a:pt x="1140" y="643"/>
                </a:lnTo>
                <a:lnTo>
                  <a:pt x="1134" y="652"/>
                </a:lnTo>
                <a:lnTo>
                  <a:pt x="1134" y="652"/>
                </a:lnTo>
                <a:lnTo>
                  <a:pt x="1127" y="663"/>
                </a:lnTo>
                <a:lnTo>
                  <a:pt x="1127" y="663"/>
                </a:lnTo>
                <a:lnTo>
                  <a:pt x="1120" y="673"/>
                </a:lnTo>
                <a:lnTo>
                  <a:pt x="1120" y="673"/>
                </a:lnTo>
                <a:lnTo>
                  <a:pt x="1113" y="683"/>
                </a:lnTo>
                <a:lnTo>
                  <a:pt x="1113" y="683"/>
                </a:lnTo>
                <a:lnTo>
                  <a:pt x="1106" y="693"/>
                </a:lnTo>
                <a:lnTo>
                  <a:pt x="1106" y="693"/>
                </a:lnTo>
                <a:lnTo>
                  <a:pt x="1100" y="704"/>
                </a:lnTo>
                <a:lnTo>
                  <a:pt x="1100" y="704"/>
                </a:lnTo>
                <a:lnTo>
                  <a:pt x="1093" y="713"/>
                </a:lnTo>
                <a:lnTo>
                  <a:pt x="1093" y="713"/>
                </a:lnTo>
                <a:lnTo>
                  <a:pt x="1086" y="724"/>
                </a:lnTo>
                <a:lnTo>
                  <a:pt x="1086" y="724"/>
                </a:lnTo>
                <a:lnTo>
                  <a:pt x="1079" y="735"/>
                </a:lnTo>
                <a:lnTo>
                  <a:pt x="1079" y="735"/>
                </a:lnTo>
                <a:lnTo>
                  <a:pt x="1072" y="745"/>
                </a:lnTo>
                <a:lnTo>
                  <a:pt x="1072" y="745"/>
                </a:lnTo>
                <a:lnTo>
                  <a:pt x="1066" y="756"/>
                </a:lnTo>
                <a:lnTo>
                  <a:pt x="1066" y="756"/>
                </a:lnTo>
                <a:lnTo>
                  <a:pt x="1059" y="767"/>
                </a:lnTo>
                <a:lnTo>
                  <a:pt x="1059" y="767"/>
                </a:lnTo>
                <a:lnTo>
                  <a:pt x="1051" y="776"/>
                </a:lnTo>
                <a:lnTo>
                  <a:pt x="1051" y="776"/>
                </a:lnTo>
                <a:lnTo>
                  <a:pt x="1044" y="787"/>
                </a:lnTo>
                <a:lnTo>
                  <a:pt x="1044" y="787"/>
                </a:lnTo>
                <a:lnTo>
                  <a:pt x="1037" y="798"/>
                </a:lnTo>
                <a:lnTo>
                  <a:pt x="1037" y="798"/>
                </a:lnTo>
                <a:lnTo>
                  <a:pt x="1029" y="807"/>
                </a:lnTo>
                <a:lnTo>
                  <a:pt x="1029" y="807"/>
                </a:lnTo>
                <a:lnTo>
                  <a:pt x="1022" y="818"/>
                </a:lnTo>
                <a:lnTo>
                  <a:pt x="1022" y="818"/>
                </a:lnTo>
                <a:lnTo>
                  <a:pt x="1015" y="829"/>
                </a:lnTo>
                <a:lnTo>
                  <a:pt x="1015" y="829"/>
                </a:lnTo>
                <a:lnTo>
                  <a:pt x="1007" y="839"/>
                </a:lnTo>
                <a:lnTo>
                  <a:pt x="1007" y="839"/>
                </a:lnTo>
                <a:lnTo>
                  <a:pt x="1000" y="850"/>
                </a:lnTo>
                <a:lnTo>
                  <a:pt x="1000" y="850"/>
                </a:lnTo>
                <a:lnTo>
                  <a:pt x="992" y="860"/>
                </a:lnTo>
                <a:lnTo>
                  <a:pt x="992" y="860"/>
                </a:lnTo>
                <a:lnTo>
                  <a:pt x="985" y="871"/>
                </a:lnTo>
                <a:lnTo>
                  <a:pt x="985" y="871"/>
                </a:lnTo>
                <a:lnTo>
                  <a:pt x="977" y="882"/>
                </a:lnTo>
                <a:lnTo>
                  <a:pt x="977" y="882"/>
                </a:lnTo>
                <a:lnTo>
                  <a:pt x="969" y="892"/>
                </a:lnTo>
                <a:lnTo>
                  <a:pt x="969" y="892"/>
                </a:lnTo>
                <a:lnTo>
                  <a:pt x="962" y="903"/>
                </a:lnTo>
                <a:lnTo>
                  <a:pt x="962" y="903"/>
                </a:lnTo>
                <a:lnTo>
                  <a:pt x="954" y="914"/>
                </a:lnTo>
                <a:lnTo>
                  <a:pt x="954" y="914"/>
                </a:lnTo>
                <a:lnTo>
                  <a:pt x="947" y="924"/>
                </a:lnTo>
                <a:lnTo>
                  <a:pt x="947" y="924"/>
                </a:lnTo>
                <a:lnTo>
                  <a:pt x="939" y="935"/>
                </a:lnTo>
                <a:lnTo>
                  <a:pt x="939" y="935"/>
                </a:lnTo>
                <a:lnTo>
                  <a:pt x="931" y="946"/>
                </a:lnTo>
                <a:lnTo>
                  <a:pt x="931" y="946"/>
                </a:lnTo>
                <a:lnTo>
                  <a:pt x="924" y="957"/>
                </a:lnTo>
                <a:lnTo>
                  <a:pt x="924" y="957"/>
                </a:lnTo>
                <a:lnTo>
                  <a:pt x="916" y="968"/>
                </a:lnTo>
                <a:lnTo>
                  <a:pt x="916" y="968"/>
                </a:lnTo>
                <a:lnTo>
                  <a:pt x="908" y="979"/>
                </a:lnTo>
                <a:lnTo>
                  <a:pt x="908" y="979"/>
                </a:lnTo>
                <a:lnTo>
                  <a:pt x="899" y="990"/>
                </a:lnTo>
                <a:lnTo>
                  <a:pt x="899" y="990"/>
                </a:lnTo>
                <a:lnTo>
                  <a:pt x="891" y="1001"/>
                </a:lnTo>
                <a:lnTo>
                  <a:pt x="891" y="1001"/>
                </a:lnTo>
                <a:lnTo>
                  <a:pt x="884" y="1012"/>
                </a:lnTo>
                <a:lnTo>
                  <a:pt x="884" y="1012"/>
                </a:lnTo>
                <a:lnTo>
                  <a:pt x="876" y="1022"/>
                </a:lnTo>
                <a:lnTo>
                  <a:pt x="876" y="1022"/>
                </a:lnTo>
                <a:lnTo>
                  <a:pt x="868" y="1033"/>
                </a:lnTo>
                <a:lnTo>
                  <a:pt x="868" y="1033"/>
                </a:lnTo>
                <a:lnTo>
                  <a:pt x="860" y="1044"/>
                </a:lnTo>
                <a:lnTo>
                  <a:pt x="860" y="1044"/>
                </a:lnTo>
                <a:lnTo>
                  <a:pt x="852" y="1055"/>
                </a:lnTo>
                <a:lnTo>
                  <a:pt x="852" y="1055"/>
                </a:lnTo>
                <a:lnTo>
                  <a:pt x="844" y="1066"/>
                </a:lnTo>
                <a:lnTo>
                  <a:pt x="844" y="1066"/>
                </a:lnTo>
                <a:lnTo>
                  <a:pt x="835" y="1077"/>
                </a:lnTo>
                <a:lnTo>
                  <a:pt x="835" y="1077"/>
                </a:lnTo>
                <a:lnTo>
                  <a:pt x="829" y="1088"/>
                </a:lnTo>
                <a:lnTo>
                  <a:pt x="829" y="1088"/>
                </a:lnTo>
                <a:lnTo>
                  <a:pt x="821" y="1099"/>
                </a:lnTo>
                <a:lnTo>
                  <a:pt x="821" y="1099"/>
                </a:lnTo>
                <a:lnTo>
                  <a:pt x="812" y="1110"/>
                </a:lnTo>
                <a:lnTo>
                  <a:pt x="812" y="1110"/>
                </a:lnTo>
                <a:lnTo>
                  <a:pt x="804" y="1121"/>
                </a:lnTo>
                <a:lnTo>
                  <a:pt x="804" y="1121"/>
                </a:lnTo>
                <a:lnTo>
                  <a:pt x="796" y="1133"/>
                </a:lnTo>
                <a:lnTo>
                  <a:pt x="796" y="1133"/>
                </a:lnTo>
                <a:lnTo>
                  <a:pt x="788" y="1144"/>
                </a:lnTo>
                <a:lnTo>
                  <a:pt x="788" y="1144"/>
                </a:lnTo>
                <a:lnTo>
                  <a:pt x="780" y="1155"/>
                </a:lnTo>
                <a:lnTo>
                  <a:pt x="780" y="1155"/>
                </a:lnTo>
                <a:lnTo>
                  <a:pt x="771" y="1165"/>
                </a:lnTo>
                <a:lnTo>
                  <a:pt x="771" y="1165"/>
                </a:lnTo>
                <a:lnTo>
                  <a:pt x="763" y="1176"/>
                </a:lnTo>
                <a:lnTo>
                  <a:pt x="763" y="1176"/>
                </a:lnTo>
                <a:lnTo>
                  <a:pt x="755" y="1189"/>
                </a:lnTo>
                <a:lnTo>
                  <a:pt x="755" y="1189"/>
                </a:lnTo>
                <a:lnTo>
                  <a:pt x="747" y="1199"/>
                </a:lnTo>
                <a:lnTo>
                  <a:pt x="747" y="1199"/>
                </a:lnTo>
                <a:lnTo>
                  <a:pt x="739" y="1210"/>
                </a:lnTo>
                <a:lnTo>
                  <a:pt x="739" y="1210"/>
                </a:lnTo>
                <a:lnTo>
                  <a:pt x="731" y="1221"/>
                </a:lnTo>
                <a:lnTo>
                  <a:pt x="731" y="1221"/>
                </a:lnTo>
                <a:lnTo>
                  <a:pt x="722" y="1234"/>
                </a:lnTo>
                <a:lnTo>
                  <a:pt x="722" y="1234"/>
                </a:lnTo>
                <a:lnTo>
                  <a:pt x="714" y="1244"/>
                </a:lnTo>
                <a:lnTo>
                  <a:pt x="714" y="1244"/>
                </a:lnTo>
                <a:lnTo>
                  <a:pt x="706" y="1255"/>
                </a:lnTo>
                <a:lnTo>
                  <a:pt x="706" y="1255"/>
                </a:lnTo>
                <a:lnTo>
                  <a:pt x="698" y="1266"/>
                </a:lnTo>
                <a:lnTo>
                  <a:pt x="698" y="1266"/>
                </a:lnTo>
                <a:lnTo>
                  <a:pt x="690" y="1278"/>
                </a:lnTo>
                <a:lnTo>
                  <a:pt x="690" y="1278"/>
                </a:lnTo>
                <a:lnTo>
                  <a:pt x="682" y="1289"/>
                </a:lnTo>
                <a:lnTo>
                  <a:pt x="682" y="1289"/>
                </a:lnTo>
                <a:lnTo>
                  <a:pt x="673" y="1300"/>
                </a:lnTo>
                <a:lnTo>
                  <a:pt x="673" y="1300"/>
                </a:lnTo>
                <a:lnTo>
                  <a:pt x="665" y="1312"/>
                </a:lnTo>
                <a:lnTo>
                  <a:pt x="665" y="1312"/>
                </a:lnTo>
                <a:lnTo>
                  <a:pt x="657" y="1323"/>
                </a:lnTo>
                <a:lnTo>
                  <a:pt x="657" y="1323"/>
                </a:lnTo>
                <a:lnTo>
                  <a:pt x="649" y="1336"/>
                </a:lnTo>
                <a:lnTo>
                  <a:pt x="649" y="1336"/>
                </a:lnTo>
                <a:lnTo>
                  <a:pt x="641" y="1347"/>
                </a:lnTo>
                <a:lnTo>
                  <a:pt x="641" y="1347"/>
                </a:lnTo>
                <a:lnTo>
                  <a:pt x="633" y="1357"/>
                </a:lnTo>
                <a:lnTo>
                  <a:pt x="633" y="1357"/>
                </a:lnTo>
                <a:lnTo>
                  <a:pt x="624" y="1370"/>
                </a:lnTo>
                <a:lnTo>
                  <a:pt x="624" y="1370"/>
                </a:lnTo>
                <a:lnTo>
                  <a:pt x="616" y="1381"/>
                </a:lnTo>
                <a:lnTo>
                  <a:pt x="616" y="1381"/>
                </a:lnTo>
                <a:lnTo>
                  <a:pt x="608" y="1393"/>
                </a:lnTo>
                <a:lnTo>
                  <a:pt x="608" y="1393"/>
                </a:lnTo>
                <a:lnTo>
                  <a:pt x="600" y="1404"/>
                </a:lnTo>
                <a:lnTo>
                  <a:pt x="600" y="1404"/>
                </a:lnTo>
                <a:lnTo>
                  <a:pt x="592" y="1416"/>
                </a:lnTo>
                <a:lnTo>
                  <a:pt x="592" y="1416"/>
                </a:lnTo>
                <a:lnTo>
                  <a:pt x="584" y="1427"/>
                </a:lnTo>
                <a:lnTo>
                  <a:pt x="584" y="1427"/>
                </a:lnTo>
                <a:lnTo>
                  <a:pt x="575" y="1439"/>
                </a:lnTo>
                <a:lnTo>
                  <a:pt x="575" y="1439"/>
                </a:lnTo>
                <a:lnTo>
                  <a:pt x="567" y="1450"/>
                </a:lnTo>
                <a:lnTo>
                  <a:pt x="567" y="1450"/>
                </a:lnTo>
                <a:lnTo>
                  <a:pt x="559" y="1462"/>
                </a:lnTo>
                <a:lnTo>
                  <a:pt x="559" y="1462"/>
                </a:lnTo>
                <a:lnTo>
                  <a:pt x="551" y="1473"/>
                </a:lnTo>
                <a:lnTo>
                  <a:pt x="551" y="1473"/>
                </a:lnTo>
                <a:lnTo>
                  <a:pt x="543" y="1485"/>
                </a:lnTo>
                <a:lnTo>
                  <a:pt x="543" y="1485"/>
                </a:lnTo>
                <a:lnTo>
                  <a:pt x="536" y="1496"/>
                </a:lnTo>
                <a:lnTo>
                  <a:pt x="536" y="1496"/>
                </a:lnTo>
                <a:lnTo>
                  <a:pt x="528" y="1509"/>
                </a:lnTo>
                <a:lnTo>
                  <a:pt x="528" y="1509"/>
                </a:lnTo>
                <a:lnTo>
                  <a:pt x="520" y="1519"/>
                </a:lnTo>
                <a:lnTo>
                  <a:pt x="520" y="1519"/>
                </a:lnTo>
                <a:lnTo>
                  <a:pt x="511" y="1532"/>
                </a:lnTo>
                <a:lnTo>
                  <a:pt x="511" y="1532"/>
                </a:lnTo>
                <a:lnTo>
                  <a:pt x="503" y="1543"/>
                </a:lnTo>
                <a:lnTo>
                  <a:pt x="503" y="1543"/>
                </a:lnTo>
                <a:lnTo>
                  <a:pt x="495" y="1555"/>
                </a:lnTo>
                <a:lnTo>
                  <a:pt x="495" y="1555"/>
                </a:lnTo>
                <a:lnTo>
                  <a:pt x="488" y="1567"/>
                </a:lnTo>
                <a:lnTo>
                  <a:pt x="488" y="1567"/>
                </a:lnTo>
                <a:lnTo>
                  <a:pt x="480" y="1578"/>
                </a:lnTo>
                <a:lnTo>
                  <a:pt x="480" y="1578"/>
                </a:lnTo>
                <a:lnTo>
                  <a:pt x="472" y="1590"/>
                </a:lnTo>
                <a:lnTo>
                  <a:pt x="472" y="1590"/>
                </a:lnTo>
                <a:lnTo>
                  <a:pt x="465" y="1601"/>
                </a:lnTo>
                <a:lnTo>
                  <a:pt x="465" y="1601"/>
                </a:lnTo>
                <a:lnTo>
                  <a:pt x="457" y="1613"/>
                </a:lnTo>
                <a:lnTo>
                  <a:pt x="457" y="1613"/>
                </a:lnTo>
                <a:lnTo>
                  <a:pt x="449" y="1626"/>
                </a:lnTo>
                <a:lnTo>
                  <a:pt x="449" y="1626"/>
                </a:lnTo>
                <a:lnTo>
                  <a:pt x="442" y="1637"/>
                </a:lnTo>
                <a:lnTo>
                  <a:pt x="442" y="1637"/>
                </a:lnTo>
                <a:lnTo>
                  <a:pt x="434" y="1649"/>
                </a:lnTo>
                <a:lnTo>
                  <a:pt x="434" y="1649"/>
                </a:lnTo>
                <a:lnTo>
                  <a:pt x="426" y="1661"/>
                </a:lnTo>
                <a:lnTo>
                  <a:pt x="426" y="1661"/>
                </a:lnTo>
                <a:lnTo>
                  <a:pt x="419" y="1672"/>
                </a:lnTo>
                <a:lnTo>
                  <a:pt x="419" y="1672"/>
                </a:lnTo>
                <a:lnTo>
                  <a:pt x="411" y="1684"/>
                </a:lnTo>
                <a:lnTo>
                  <a:pt x="411" y="1684"/>
                </a:lnTo>
                <a:lnTo>
                  <a:pt x="404" y="1696"/>
                </a:lnTo>
                <a:lnTo>
                  <a:pt x="404" y="1696"/>
                </a:lnTo>
                <a:lnTo>
                  <a:pt x="396" y="1709"/>
                </a:lnTo>
                <a:lnTo>
                  <a:pt x="396" y="1709"/>
                </a:lnTo>
                <a:lnTo>
                  <a:pt x="389" y="1720"/>
                </a:lnTo>
                <a:lnTo>
                  <a:pt x="389" y="1720"/>
                </a:lnTo>
                <a:lnTo>
                  <a:pt x="381" y="1732"/>
                </a:lnTo>
                <a:lnTo>
                  <a:pt x="381" y="1732"/>
                </a:lnTo>
                <a:lnTo>
                  <a:pt x="374" y="1744"/>
                </a:lnTo>
                <a:lnTo>
                  <a:pt x="374" y="1744"/>
                </a:lnTo>
                <a:lnTo>
                  <a:pt x="366" y="1755"/>
                </a:lnTo>
                <a:lnTo>
                  <a:pt x="366" y="1755"/>
                </a:lnTo>
                <a:lnTo>
                  <a:pt x="359" y="1767"/>
                </a:lnTo>
                <a:lnTo>
                  <a:pt x="359" y="1767"/>
                </a:lnTo>
                <a:lnTo>
                  <a:pt x="352" y="1779"/>
                </a:lnTo>
                <a:lnTo>
                  <a:pt x="352" y="1779"/>
                </a:lnTo>
                <a:lnTo>
                  <a:pt x="345" y="1792"/>
                </a:lnTo>
                <a:lnTo>
                  <a:pt x="345" y="1792"/>
                </a:lnTo>
                <a:lnTo>
                  <a:pt x="337" y="1804"/>
                </a:lnTo>
                <a:lnTo>
                  <a:pt x="337" y="1804"/>
                </a:lnTo>
                <a:lnTo>
                  <a:pt x="330" y="1815"/>
                </a:lnTo>
                <a:lnTo>
                  <a:pt x="330" y="1815"/>
                </a:lnTo>
                <a:lnTo>
                  <a:pt x="324" y="1827"/>
                </a:lnTo>
                <a:lnTo>
                  <a:pt x="324" y="1827"/>
                </a:lnTo>
                <a:lnTo>
                  <a:pt x="317" y="1839"/>
                </a:lnTo>
                <a:lnTo>
                  <a:pt x="317" y="1839"/>
                </a:lnTo>
                <a:lnTo>
                  <a:pt x="310" y="1852"/>
                </a:lnTo>
                <a:lnTo>
                  <a:pt x="310" y="1852"/>
                </a:lnTo>
                <a:lnTo>
                  <a:pt x="303" y="1864"/>
                </a:lnTo>
                <a:lnTo>
                  <a:pt x="303" y="1864"/>
                </a:lnTo>
                <a:lnTo>
                  <a:pt x="295" y="1875"/>
                </a:lnTo>
                <a:lnTo>
                  <a:pt x="295" y="1875"/>
                </a:lnTo>
                <a:lnTo>
                  <a:pt x="288" y="1887"/>
                </a:lnTo>
                <a:lnTo>
                  <a:pt x="288" y="1887"/>
                </a:lnTo>
                <a:lnTo>
                  <a:pt x="283" y="1899"/>
                </a:lnTo>
                <a:lnTo>
                  <a:pt x="283" y="1899"/>
                </a:lnTo>
                <a:lnTo>
                  <a:pt x="276" y="1912"/>
                </a:lnTo>
                <a:lnTo>
                  <a:pt x="276" y="1912"/>
                </a:lnTo>
                <a:lnTo>
                  <a:pt x="269" y="1924"/>
                </a:lnTo>
                <a:lnTo>
                  <a:pt x="269" y="1924"/>
                </a:lnTo>
                <a:lnTo>
                  <a:pt x="262" y="1936"/>
                </a:lnTo>
                <a:lnTo>
                  <a:pt x="262" y="1936"/>
                </a:lnTo>
                <a:lnTo>
                  <a:pt x="256" y="1947"/>
                </a:lnTo>
                <a:lnTo>
                  <a:pt x="256" y="1947"/>
                </a:lnTo>
                <a:lnTo>
                  <a:pt x="249" y="1959"/>
                </a:lnTo>
                <a:lnTo>
                  <a:pt x="249" y="1959"/>
                </a:lnTo>
                <a:lnTo>
                  <a:pt x="243" y="1971"/>
                </a:lnTo>
                <a:lnTo>
                  <a:pt x="243" y="1971"/>
                </a:lnTo>
                <a:lnTo>
                  <a:pt x="237" y="1984"/>
                </a:lnTo>
                <a:lnTo>
                  <a:pt x="237" y="1984"/>
                </a:lnTo>
                <a:lnTo>
                  <a:pt x="230" y="1996"/>
                </a:lnTo>
                <a:lnTo>
                  <a:pt x="230" y="1996"/>
                </a:lnTo>
                <a:lnTo>
                  <a:pt x="224" y="2008"/>
                </a:lnTo>
                <a:lnTo>
                  <a:pt x="224" y="2008"/>
                </a:lnTo>
                <a:lnTo>
                  <a:pt x="217" y="2020"/>
                </a:lnTo>
                <a:lnTo>
                  <a:pt x="217" y="2020"/>
                </a:lnTo>
                <a:lnTo>
                  <a:pt x="212" y="2033"/>
                </a:lnTo>
                <a:lnTo>
                  <a:pt x="212" y="2033"/>
                </a:lnTo>
                <a:lnTo>
                  <a:pt x="205" y="2045"/>
                </a:lnTo>
                <a:lnTo>
                  <a:pt x="205" y="2045"/>
                </a:lnTo>
                <a:lnTo>
                  <a:pt x="200" y="2057"/>
                </a:lnTo>
                <a:lnTo>
                  <a:pt x="200" y="2057"/>
                </a:lnTo>
                <a:lnTo>
                  <a:pt x="194" y="2068"/>
                </a:lnTo>
                <a:lnTo>
                  <a:pt x="194" y="2068"/>
                </a:lnTo>
                <a:lnTo>
                  <a:pt x="188" y="2080"/>
                </a:lnTo>
                <a:lnTo>
                  <a:pt x="188" y="2080"/>
                </a:lnTo>
                <a:lnTo>
                  <a:pt x="182" y="2093"/>
                </a:lnTo>
                <a:lnTo>
                  <a:pt x="182" y="2093"/>
                </a:lnTo>
                <a:lnTo>
                  <a:pt x="177" y="2105"/>
                </a:lnTo>
                <a:lnTo>
                  <a:pt x="177" y="2105"/>
                </a:lnTo>
                <a:lnTo>
                  <a:pt x="171" y="2117"/>
                </a:lnTo>
                <a:lnTo>
                  <a:pt x="171" y="2117"/>
                </a:lnTo>
                <a:lnTo>
                  <a:pt x="166" y="2129"/>
                </a:lnTo>
                <a:lnTo>
                  <a:pt x="166" y="2129"/>
                </a:lnTo>
                <a:lnTo>
                  <a:pt x="160" y="2142"/>
                </a:lnTo>
                <a:lnTo>
                  <a:pt x="160" y="2142"/>
                </a:lnTo>
                <a:lnTo>
                  <a:pt x="155" y="2154"/>
                </a:lnTo>
                <a:lnTo>
                  <a:pt x="155" y="2154"/>
                </a:lnTo>
                <a:lnTo>
                  <a:pt x="149" y="2166"/>
                </a:lnTo>
                <a:lnTo>
                  <a:pt x="149" y="2166"/>
                </a:lnTo>
                <a:lnTo>
                  <a:pt x="144" y="2178"/>
                </a:lnTo>
                <a:lnTo>
                  <a:pt x="144" y="2178"/>
                </a:lnTo>
                <a:lnTo>
                  <a:pt x="139" y="2191"/>
                </a:lnTo>
                <a:lnTo>
                  <a:pt x="139" y="2191"/>
                </a:lnTo>
                <a:lnTo>
                  <a:pt x="133" y="2203"/>
                </a:lnTo>
                <a:lnTo>
                  <a:pt x="133" y="2203"/>
                </a:lnTo>
                <a:lnTo>
                  <a:pt x="129" y="2215"/>
                </a:lnTo>
                <a:lnTo>
                  <a:pt x="129" y="2215"/>
                </a:lnTo>
                <a:lnTo>
                  <a:pt x="124" y="2227"/>
                </a:lnTo>
                <a:lnTo>
                  <a:pt x="124" y="2227"/>
                </a:lnTo>
                <a:lnTo>
                  <a:pt x="118" y="2240"/>
                </a:lnTo>
                <a:lnTo>
                  <a:pt x="118" y="2240"/>
                </a:lnTo>
                <a:lnTo>
                  <a:pt x="114" y="2252"/>
                </a:lnTo>
                <a:lnTo>
                  <a:pt x="114" y="2252"/>
                </a:lnTo>
                <a:lnTo>
                  <a:pt x="109" y="2264"/>
                </a:lnTo>
                <a:lnTo>
                  <a:pt x="109" y="2264"/>
                </a:lnTo>
                <a:lnTo>
                  <a:pt x="104" y="2276"/>
                </a:lnTo>
                <a:lnTo>
                  <a:pt x="104" y="2276"/>
                </a:lnTo>
                <a:lnTo>
                  <a:pt x="100" y="2289"/>
                </a:lnTo>
                <a:lnTo>
                  <a:pt x="100" y="2289"/>
                </a:lnTo>
                <a:lnTo>
                  <a:pt x="95" y="2301"/>
                </a:lnTo>
                <a:lnTo>
                  <a:pt x="95" y="2301"/>
                </a:lnTo>
                <a:lnTo>
                  <a:pt x="91" y="2313"/>
                </a:lnTo>
                <a:lnTo>
                  <a:pt x="91" y="2313"/>
                </a:lnTo>
                <a:lnTo>
                  <a:pt x="87" y="2325"/>
                </a:lnTo>
                <a:lnTo>
                  <a:pt x="87" y="2325"/>
                </a:lnTo>
                <a:lnTo>
                  <a:pt x="83" y="2338"/>
                </a:lnTo>
                <a:lnTo>
                  <a:pt x="83" y="2338"/>
                </a:lnTo>
                <a:lnTo>
                  <a:pt x="79" y="2350"/>
                </a:lnTo>
                <a:lnTo>
                  <a:pt x="79" y="2350"/>
                </a:lnTo>
                <a:lnTo>
                  <a:pt x="75" y="2362"/>
                </a:lnTo>
                <a:lnTo>
                  <a:pt x="75" y="2362"/>
                </a:lnTo>
                <a:lnTo>
                  <a:pt x="70" y="2374"/>
                </a:lnTo>
                <a:lnTo>
                  <a:pt x="70" y="2374"/>
                </a:lnTo>
                <a:lnTo>
                  <a:pt x="66" y="2387"/>
                </a:lnTo>
                <a:lnTo>
                  <a:pt x="66" y="2387"/>
                </a:lnTo>
                <a:lnTo>
                  <a:pt x="64" y="2399"/>
                </a:lnTo>
                <a:lnTo>
                  <a:pt x="64" y="2399"/>
                </a:lnTo>
                <a:lnTo>
                  <a:pt x="60" y="2413"/>
                </a:lnTo>
                <a:lnTo>
                  <a:pt x="60" y="2413"/>
                </a:lnTo>
                <a:lnTo>
                  <a:pt x="55" y="2425"/>
                </a:lnTo>
                <a:lnTo>
                  <a:pt x="55" y="2425"/>
                </a:lnTo>
                <a:lnTo>
                  <a:pt x="53" y="2437"/>
                </a:lnTo>
                <a:lnTo>
                  <a:pt x="53" y="2437"/>
                </a:lnTo>
                <a:lnTo>
                  <a:pt x="49" y="2449"/>
                </a:lnTo>
                <a:lnTo>
                  <a:pt x="49" y="2449"/>
                </a:lnTo>
                <a:lnTo>
                  <a:pt x="46" y="2462"/>
                </a:lnTo>
                <a:lnTo>
                  <a:pt x="46" y="2462"/>
                </a:lnTo>
                <a:lnTo>
                  <a:pt x="43" y="2474"/>
                </a:lnTo>
                <a:lnTo>
                  <a:pt x="43" y="2474"/>
                </a:lnTo>
                <a:lnTo>
                  <a:pt x="40" y="2486"/>
                </a:lnTo>
                <a:lnTo>
                  <a:pt x="40" y="2486"/>
                </a:lnTo>
                <a:lnTo>
                  <a:pt x="36" y="2498"/>
                </a:lnTo>
                <a:lnTo>
                  <a:pt x="36" y="2498"/>
                </a:lnTo>
                <a:lnTo>
                  <a:pt x="34" y="2511"/>
                </a:lnTo>
                <a:lnTo>
                  <a:pt x="34" y="2511"/>
                </a:lnTo>
                <a:lnTo>
                  <a:pt x="31" y="2523"/>
                </a:lnTo>
                <a:lnTo>
                  <a:pt x="31" y="2523"/>
                </a:lnTo>
                <a:lnTo>
                  <a:pt x="28" y="2535"/>
                </a:lnTo>
                <a:lnTo>
                  <a:pt x="28" y="2535"/>
                </a:lnTo>
                <a:lnTo>
                  <a:pt x="27" y="2547"/>
                </a:lnTo>
                <a:lnTo>
                  <a:pt x="27" y="2547"/>
                </a:lnTo>
                <a:lnTo>
                  <a:pt x="24" y="2560"/>
                </a:lnTo>
                <a:lnTo>
                  <a:pt x="24" y="2560"/>
                </a:lnTo>
                <a:lnTo>
                  <a:pt x="21" y="2572"/>
                </a:lnTo>
                <a:lnTo>
                  <a:pt x="21" y="2572"/>
                </a:lnTo>
                <a:lnTo>
                  <a:pt x="19" y="2585"/>
                </a:lnTo>
                <a:lnTo>
                  <a:pt x="19" y="2585"/>
                </a:lnTo>
                <a:lnTo>
                  <a:pt x="17" y="2598"/>
                </a:lnTo>
                <a:lnTo>
                  <a:pt x="17" y="2598"/>
                </a:lnTo>
                <a:lnTo>
                  <a:pt x="15" y="2610"/>
                </a:lnTo>
                <a:lnTo>
                  <a:pt x="15" y="2610"/>
                </a:lnTo>
                <a:lnTo>
                  <a:pt x="13" y="2622"/>
                </a:lnTo>
                <a:lnTo>
                  <a:pt x="13" y="2622"/>
                </a:lnTo>
                <a:lnTo>
                  <a:pt x="12" y="2634"/>
                </a:lnTo>
                <a:lnTo>
                  <a:pt x="12" y="2634"/>
                </a:lnTo>
                <a:lnTo>
                  <a:pt x="11" y="2647"/>
                </a:lnTo>
                <a:lnTo>
                  <a:pt x="11" y="2647"/>
                </a:lnTo>
                <a:lnTo>
                  <a:pt x="9" y="2659"/>
                </a:lnTo>
                <a:lnTo>
                  <a:pt x="9" y="2659"/>
                </a:lnTo>
                <a:lnTo>
                  <a:pt x="6" y="2671"/>
                </a:lnTo>
                <a:lnTo>
                  <a:pt x="6" y="2671"/>
                </a:lnTo>
                <a:lnTo>
                  <a:pt x="6" y="2683"/>
                </a:lnTo>
                <a:lnTo>
                  <a:pt x="6" y="2683"/>
                </a:lnTo>
                <a:lnTo>
                  <a:pt x="5" y="2696"/>
                </a:lnTo>
                <a:lnTo>
                  <a:pt x="5" y="2696"/>
                </a:lnTo>
                <a:lnTo>
                  <a:pt x="4" y="2709"/>
                </a:lnTo>
                <a:lnTo>
                  <a:pt x="4" y="2709"/>
                </a:lnTo>
                <a:lnTo>
                  <a:pt x="2" y="2722"/>
                </a:lnTo>
                <a:lnTo>
                  <a:pt x="2" y="2722"/>
                </a:lnTo>
                <a:lnTo>
                  <a:pt x="2" y="2734"/>
                </a:lnTo>
                <a:lnTo>
                  <a:pt x="2" y="2734"/>
                </a:lnTo>
                <a:lnTo>
                  <a:pt x="1" y="2746"/>
                </a:lnTo>
                <a:lnTo>
                  <a:pt x="1" y="2746"/>
                </a:lnTo>
                <a:lnTo>
                  <a:pt x="1" y="2758"/>
                </a:lnTo>
                <a:lnTo>
                  <a:pt x="1" y="2758"/>
                </a:lnTo>
                <a:lnTo>
                  <a:pt x="0" y="2771"/>
                </a:lnTo>
                <a:lnTo>
                  <a:pt x="0" y="2771"/>
                </a:lnTo>
                <a:lnTo>
                  <a:pt x="0" y="2783"/>
                </a:lnTo>
                <a:lnTo>
                  <a:pt x="0" y="2783"/>
                </a:lnTo>
                <a:lnTo>
                  <a:pt x="0" y="2795"/>
                </a:lnTo>
                <a:lnTo>
                  <a:pt x="0" y="2795"/>
                </a:lnTo>
                <a:lnTo>
                  <a:pt x="0" y="2807"/>
                </a:lnTo>
                <a:lnTo>
                  <a:pt x="0" y="2807"/>
                </a:lnTo>
                <a:lnTo>
                  <a:pt x="0" y="2817"/>
                </a:lnTo>
                <a:lnTo>
                  <a:pt x="0" y="2817"/>
                </a:lnTo>
                <a:lnTo>
                  <a:pt x="0" y="2826"/>
                </a:lnTo>
                <a:lnTo>
                  <a:pt x="0" y="2826"/>
                </a:lnTo>
                <a:lnTo>
                  <a:pt x="0" y="2836"/>
                </a:lnTo>
                <a:lnTo>
                  <a:pt x="0" y="2836"/>
                </a:lnTo>
                <a:lnTo>
                  <a:pt x="0" y="2844"/>
                </a:lnTo>
                <a:lnTo>
                  <a:pt x="0" y="2844"/>
                </a:lnTo>
                <a:lnTo>
                  <a:pt x="0" y="2854"/>
                </a:lnTo>
                <a:lnTo>
                  <a:pt x="0" y="2854"/>
                </a:lnTo>
                <a:lnTo>
                  <a:pt x="1" y="2863"/>
                </a:lnTo>
                <a:lnTo>
                  <a:pt x="1" y="2863"/>
                </a:lnTo>
                <a:lnTo>
                  <a:pt x="1" y="2873"/>
                </a:lnTo>
                <a:lnTo>
                  <a:pt x="1" y="2873"/>
                </a:lnTo>
                <a:lnTo>
                  <a:pt x="1" y="2881"/>
                </a:lnTo>
                <a:lnTo>
                  <a:pt x="1" y="2881"/>
                </a:lnTo>
                <a:lnTo>
                  <a:pt x="2" y="2890"/>
                </a:lnTo>
                <a:lnTo>
                  <a:pt x="2" y="2890"/>
                </a:lnTo>
                <a:lnTo>
                  <a:pt x="2" y="2900"/>
                </a:lnTo>
                <a:lnTo>
                  <a:pt x="2" y="2900"/>
                </a:lnTo>
                <a:lnTo>
                  <a:pt x="4" y="2908"/>
                </a:lnTo>
                <a:lnTo>
                  <a:pt x="4" y="2908"/>
                </a:lnTo>
                <a:lnTo>
                  <a:pt x="4" y="2918"/>
                </a:lnTo>
                <a:lnTo>
                  <a:pt x="4" y="2918"/>
                </a:lnTo>
                <a:lnTo>
                  <a:pt x="5" y="2927"/>
                </a:lnTo>
                <a:lnTo>
                  <a:pt x="5" y="2927"/>
                </a:lnTo>
                <a:lnTo>
                  <a:pt x="5" y="2935"/>
                </a:lnTo>
                <a:lnTo>
                  <a:pt x="5" y="2935"/>
                </a:lnTo>
                <a:lnTo>
                  <a:pt x="6" y="2945"/>
                </a:lnTo>
                <a:lnTo>
                  <a:pt x="6" y="2945"/>
                </a:lnTo>
                <a:lnTo>
                  <a:pt x="6" y="2954"/>
                </a:lnTo>
                <a:lnTo>
                  <a:pt x="6" y="2954"/>
                </a:lnTo>
                <a:lnTo>
                  <a:pt x="8" y="2963"/>
                </a:lnTo>
                <a:lnTo>
                  <a:pt x="8" y="2963"/>
                </a:lnTo>
                <a:lnTo>
                  <a:pt x="9" y="2972"/>
                </a:lnTo>
                <a:lnTo>
                  <a:pt x="9" y="2972"/>
                </a:lnTo>
                <a:lnTo>
                  <a:pt x="11" y="2982"/>
                </a:lnTo>
                <a:lnTo>
                  <a:pt x="11" y="2982"/>
                </a:lnTo>
                <a:lnTo>
                  <a:pt x="11" y="2990"/>
                </a:lnTo>
                <a:lnTo>
                  <a:pt x="11" y="2990"/>
                </a:lnTo>
                <a:lnTo>
                  <a:pt x="12" y="2999"/>
                </a:lnTo>
                <a:lnTo>
                  <a:pt x="12" y="2999"/>
                </a:lnTo>
                <a:lnTo>
                  <a:pt x="13" y="3008"/>
                </a:lnTo>
                <a:lnTo>
                  <a:pt x="13" y="3008"/>
                </a:lnTo>
                <a:lnTo>
                  <a:pt x="15" y="3017"/>
                </a:lnTo>
                <a:lnTo>
                  <a:pt x="15" y="3017"/>
                </a:lnTo>
                <a:lnTo>
                  <a:pt x="16" y="3025"/>
                </a:lnTo>
                <a:lnTo>
                  <a:pt x="16" y="3025"/>
                </a:lnTo>
                <a:lnTo>
                  <a:pt x="17" y="3035"/>
                </a:lnTo>
                <a:lnTo>
                  <a:pt x="17" y="3035"/>
                </a:lnTo>
                <a:lnTo>
                  <a:pt x="19" y="3043"/>
                </a:lnTo>
                <a:lnTo>
                  <a:pt x="19" y="3043"/>
                </a:lnTo>
                <a:lnTo>
                  <a:pt x="20" y="3052"/>
                </a:lnTo>
                <a:lnTo>
                  <a:pt x="20" y="3052"/>
                </a:lnTo>
                <a:lnTo>
                  <a:pt x="21" y="3061"/>
                </a:lnTo>
                <a:lnTo>
                  <a:pt x="21" y="3061"/>
                </a:lnTo>
                <a:lnTo>
                  <a:pt x="24" y="3070"/>
                </a:lnTo>
                <a:lnTo>
                  <a:pt x="24" y="3070"/>
                </a:lnTo>
                <a:lnTo>
                  <a:pt x="26" y="3078"/>
                </a:lnTo>
                <a:lnTo>
                  <a:pt x="26" y="3078"/>
                </a:lnTo>
                <a:lnTo>
                  <a:pt x="27" y="3088"/>
                </a:lnTo>
                <a:lnTo>
                  <a:pt x="27" y="3088"/>
                </a:lnTo>
                <a:lnTo>
                  <a:pt x="28" y="3096"/>
                </a:lnTo>
                <a:lnTo>
                  <a:pt x="28" y="3096"/>
                </a:lnTo>
                <a:lnTo>
                  <a:pt x="31" y="3104"/>
                </a:lnTo>
                <a:lnTo>
                  <a:pt x="31" y="3104"/>
                </a:lnTo>
                <a:lnTo>
                  <a:pt x="32" y="3114"/>
                </a:lnTo>
                <a:lnTo>
                  <a:pt x="32" y="3114"/>
                </a:lnTo>
                <a:lnTo>
                  <a:pt x="34" y="3122"/>
                </a:lnTo>
                <a:lnTo>
                  <a:pt x="34" y="3122"/>
                </a:lnTo>
                <a:lnTo>
                  <a:pt x="36" y="3131"/>
                </a:lnTo>
                <a:lnTo>
                  <a:pt x="36" y="3131"/>
                </a:lnTo>
                <a:lnTo>
                  <a:pt x="38" y="3140"/>
                </a:lnTo>
                <a:lnTo>
                  <a:pt x="38" y="3140"/>
                </a:lnTo>
                <a:lnTo>
                  <a:pt x="40" y="3148"/>
                </a:lnTo>
                <a:lnTo>
                  <a:pt x="40" y="3148"/>
                </a:lnTo>
                <a:lnTo>
                  <a:pt x="42" y="3157"/>
                </a:lnTo>
                <a:lnTo>
                  <a:pt x="42" y="3157"/>
                </a:lnTo>
                <a:lnTo>
                  <a:pt x="45" y="3165"/>
                </a:lnTo>
                <a:lnTo>
                  <a:pt x="45" y="3165"/>
                </a:lnTo>
                <a:lnTo>
                  <a:pt x="47" y="3174"/>
                </a:lnTo>
                <a:lnTo>
                  <a:pt x="47" y="3174"/>
                </a:lnTo>
                <a:lnTo>
                  <a:pt x="49" y="3182"/>
                </a:lnTo>
                <a:lnTo>
                  <a:pt x="49" y="3182"/>
                </a:lnTo>
                <a:lnTo>
                  <a:pt x="51" y="3191"/>
                </a:lnTo>
                <a:lnTo>
                  <a:pt x="51" y="3191"/>
                </a:lnTo>
                <a:lnTo>
                  <a:pt x="54" y="3199"/>
                </a:lnTo>
                <a:lnTo>
                  <a:pt x="54" y="3199"/>
                </a:lnTo>
                <a:lnTo>
                  <a:pt x="57" y="3208"/>
                </a:lnTo>
                <a:lnTo>
                  <a:pt x="57" y="3208"/>
                </a:lnTo>
                <a:lnTo>
                  <a:pt x="58" y="3216"/>
                </a:lnTo>
                <a:lnTo>
                  <a:pt x="58" y="3216"/>
                </a:lnTo>
                <a:lnTo>
                  <a:pt x="61" y="3224"/>
                </a:lnTo>
                <a:lnTo>
                  <a:pt x="61" y="3224"/>
                </a:lnTo>
                <a:lnTo>
                  <a:pt x="64" y="3234"/>
                </a:lnTo>
                <a:lnTo>
                  <a:pt x="64" y="3234"/>
                </a:lnTo>
                <a:lnTo>
                  <a:pt x="66" y="3242"/>
                </a:lnTo>
                <a:lnTo>
                  <a:pt x="66" y="3242"/>
                </a:lnTo>
                <a:lnTo>
                  <a:pt x="69" y="3250"/>
                </a:lnTo>
                <a:lnTo>
                  <a:pt x="69" y="3250"/>
                </a:lnTo>
                <a:lnTo>
                  <a:pt x="72" y="3258"/>
                </a:lnTo>
                <a:lnTo>
                  <a:pt x="72" y="3258"/>
                </a:lnTo>
                <a:lnTo>
                  <a:pt x="75" y="3266"/>
                </a:lnTo>
                <a:lnTo>
                  <a:pt x="75" y="3266"/>
                </a:lnTo>
                <a:lnTo>
                  <a:pt x="77" y="3274"/>
                </a:lnTo>
                <a:lnTo>
                  <a:pt x="77" y="3274"/>
                </a:lnTo>
                <a:lnTo>
                  <a:pt x="80" y="3283"/>
                </a:lnTo>
                <a:lnTo>
                  <a:pt x="80" y="3283"/>
                </a:lnTo>
                <a:lnTo>
                  <a:pt x="83" y="3291"/>
                </a:lnTo>
                <a:lnTo>
                  <a:pt x="83" y="3291"/>
                </a:lnTo>
                <a:lnTo>
                  <a:pt x="87" y="3299"/>
                </a:lnTo>
                <a:lnTo>
                  <a:pt x="87" y="3299"/>
                </a:lnTo>
                <a:lnTo>
                  <a:pt x="89" y="3307"/>
                </a:lnTo>
                <a:lnTo>
                  <a:pt x="89" y="3307"/>
                </a:lnTo>
                <a:lnTo>
                  <a:pt x="92" y="3315"/>
                </a:lnTo>
                <a:lnTo>
                  <a:pt x="92" y="3315"/>
                </a:lnTo>
                <a:lnTo>
                  <a:pt x="95" y="3323"/>
                </a:lnTo>
                <a:lnTo>
                  <a:pt x="95" y="3323"/>
                </a:lnTo>
                <a:lnTo>
                  <a:pt x="99" y="3332"/>
                </a:lnTo>
                <a:lnTo>
                  <a:pt x="99" y="3332"/>
                </a:lnTo>
                <a:lnTo>
                  <a:pt x="102" y="3340"/>
                </a:lnTo>
                <a:lnTo>
                  <a:pt x="102" y="3340"/>
                </a:lnTo>
                <a:lnTo>
                  <a:pt x="106" y="3348"/>
                </a:lnTo>
                <a:lnTo>
                  <a:pt x="106" y="3348"/>
                </a:lnTo>
                <a:lnTo>
                  <a:pt x="109" y="3356"/>
                </a:lnTo>
                <a:lnTo>
                  <a:pt x="109" y="3356"/>
                </a:lnTo>
                <a:lnTo>
                  <a:pt x="111" y="3364"/>
                </a:lnTo>
                <a:lnTo>
                  <a:pt x="111" y="3364"/>
                </a:lnTo>
                <a:lnTo>
                  <a:pt x="115" y="3372"/>
                </a:lnTo>
                <a:lnTo>
                  <a:pt x="115" y="3372"/>
                </a:lnTo>
                <a:lnTo>
                  <a:pt x="119" y="3381"/>
                </a:lnTo>
                <a:lnTo>
                  <a:pt x="119" y="3381"/>
                </a:lnTo>
                <a:lnTo>
                  <a:pt x="122" y="3389"/>
                </a:lnTo>
                <a:lnTo>
                  <a:pt x="122" y="3389"/>
                </a:lnTo>
                <a:lnTo>
                  <a:pt x="126" y="3397"/>
                </a:lnTo>
                <a:lnTo>
                  <a:pt x="126" y="3397"/>
                </a:lnTo>
                <a:lnTo>
                  <a:pt x="129" y="3404"/>
                </a:lnTo>
                <a:lnTo>
                  <a:pt x="129" y="3404"/>
                </a:lnTo>
                <a:lnTo>
                  <a:pt x="133" y="3412"/>
                </a:lnTo>
                <a:lnTo>
                  <a:pt x="133" y="3412"/>
                </a:lnTo>
                <a:lnTo>
                  <a:pt x="137" y="3420"/>
                </a:lnTo>
                <a:lnTo>
                  <a:pt x="137" y="3420"/>
                </a:lnTo>
                <a:lnTo>
                  <a:pt x="141" y="3428"/>
                </a:lnTo>
                <a:lnTo>
                  <a:pt x="141" y="3428"/>
                </a:lnTo>
                <a:lnTo>
                  <a:pt x="144" y="3435"/>
                </a:lnTo>
                <a:lnTo>
                  <a:pt x="144" y="3435"/>
                </a:lnTo>
                <a:lnTo>
                  <a:pt x="148" y="3443"/>
                </a:lnTo>
                <a:lnTo>
                  <a:pt x="148" y="3443"/>
                </a:lnTo>
                <a:lnTo>
                  <a:pt x="152" y="3451"/>
                </a:lnTo>
                <a:lnTo>
                  <a:pt x="152" y="3451"/>
                </a:lnTo>
                <a:lnTo>
                  <a:pt x="156" y="3458"/>
                </a:lnTo>
                <a:lnTo>
                  <a:pt x="156" y="3458"/>
                </a:lnTo>
                <a:lnTo>
                  <a:pt x="160" y="3466"/>
                </a:lnTo>
                <a:lnTo>
                  <a:pt x="160" y="3466"/>
                </a:lnTo>
                <a:lnTo>
                  <a:pt x="164" y="3475"/>
                </a:lnTo>
                <a:lnTo>
                  <a:pt x="164" y="3475"/>
                </a:lnTo>
                <a:lnTo>
                  <a:pt x="168" y="3481"/>
                </a:lnTo>
                <a:lnTo>
                  <a:pt x="168" y="3481"/>
                </a:lnTo>
                <a:lnTo>
                  <a:pt x="173" y="3489"/>
                </a:lnTo>
                <a:lnTo>
                  <a:pt x="173" y="3489"/>
                </a:lnTo>
                <a:lnTo>
                  <a:pt x="177" y="3498"/>
                </a:lnTo>
                <a:lnTo>
                  <a:pt x="177" y="3498"/>
                </a:lnTo>
                <a:lnTo>
                  <a:pt x="181" y="3504"/>
                </a:lnTo>
                <a:lnTo>
                  <a:pt x="181" y="3504"/>
                </a:lnTo>
                <a:lnTo>
                  <a:pt x="185" y="3513"/>
                </a:lnTo>
                <a:lnTo>
                  <a:pt x="185" y="3513"/>
                </a:lnTo>
                <a:lnTo>
                  <a:pt x="189" y="3519"/>
                </a:lnTo>
                <a:lnTo>
                  <a:pt x="189" y="3519"/>
                </a:lnTo>
                <a:lnTo>
                  <a:pt x="193" y="3528"/>
                </a:lnTo>
                <a:lnTo>
                  <a:pt x="193" y="3528"/>
                </a:lnTo>
                <a:lnTo>
                  <a:pt x="197" y="3534"/>
                </a:lnTo>
                <a:lnTo>
                  <a:pt x="197" y="3534"/>
                </a:lnTo>
                <a:lnTo>
                  <a:pt x="202" y="3543"/>
                </a:lnTo>
                <a:lnTo>
                  <a:pt x="202" y="3543"/>
                </a:lnTo>
                <a:lnTo>
                  <a:pt x="207" y="3549"/>
                </a:lnTo>
                <a:lnTo>
                  <a:pt x="207" y="3549"/>
                </a:lnTo>
                <a:lnTo>
                  <a:pt x="211" y="3556"/>
                </a:lnTo>
                <a:lnTo>
                  <a:pt x="211" y="3556"/>
                </a:lnTo>
                <a:lnTo>
                  <a:pt x="216" y="3564"/>
                </a:lnTo>
                <a:lnTo>
                  <a:pt x="216" y="3564"/>
                </a:lnTo>
                <a:lnTo>
                  <a:pt x="220" y="3571"/>
                </a:lnTo>
                <a:lnTo>
                  <a:pt x="220" y="3571"/>
                </a:lnTo>
                <a:lnTo>
                  <a:pt x="224" y="3578"/>
                </a:lnTo>
                <a:lnTo>
                  <a:pt x="224" y="3578"/>
                </a:lnTo>
                <a:lnTo>
                  <a:pt x="230" y="3586"/>
                </a:lnTo>
                <a:lnTo>
                  <a:pt x="230" y="3586"/>
                </a:lnTo>
                <a:lnTo>
                  <a:pt x="234" y="3593"/>
                </a:lnTo>
                <a:lnTo>
                  <a:pt x="234" y="3593"/>
                </a:lnTo>
                <a:lnTo>
                  <a:pt x="239" y="3600"/>
                </a:lnTo>
                <a:lnTo>
                  <a:pt x="239" y="3600"/>
                </a:lnTo>
                <a:lnTo>
                  <a:pt x="243" y="3608"/>
                </a:lnTo>
                <a:lnTo>
                  <a:pt x="243" y="3608"/>
                </a:lnTo>
                <a:lnTo>
                  <a:pt x="249" y="3615"/>
                </a:lnTo>
                <a:lnTo>
                  <a:pt x="249" y="3615"/>
                </a:lnTo>
                <a:lnTo>
                  <a:pt x="253" y="3622"/>
                </a:lnTo>
                <a:lnTo>
                  <a:pt x="253" y="3622"/>
                </a:lnTo>
                <a:lnTo>
                  <a:pt x="258" y="3628"/>
                </a:lnTo>
                <a:lnTo>
                  <a:pt x="258" y="3628"/>
                </a:lnTo>
                <a:lnTo>
                  <a:pt x="264" y="3635"/>
                </a:lnTo>
                <a:lnTo>
                  <a:pt x="264" y="3635"/>
                </a:lnTo>
                <a:lnTo>
                  <a:pt x="268" y="3642"/>
                </a:lnTo>
                <a:lnTo>
                  <a:pt x="268" y="3642"/>
                </a:lnTo>
                <a:lnTo>
                  <a:pt x="273" y="3650"/>
                </a:lnTo>
                <a:lnTo>
                  <a:pt x="273" y="3650"/>
                </a:lnTo>
                <a:lnTo>
                  <a:pt x="279" y="3657"/>
                </a:lnTo>
                <a:lnTo>
                  <a:pt x="279" y="3657"/>
                </a:lnTo>
                <a:lnTo>
                  <a:pt x="284" y="3664"/>
                </a:lnTo>
                <a:lnTo>
                  <a:pt x="284" y="3664"/>
                </a:lnTo>
                <a:lnTo>
                  <a:pt x="288" y="3671"/>
                </a:lnTo>
                <a:lnTo>
                  <a:pt x="288" y="3671"/>
                </a:lnTo>
                <a:lnTo>
                  <a:pt x="294" y="3677"/>
                </a:lnTo>
                <a:lnTo>
                  <a:pt x="294" y="3677"/>
                </a:lnTo>
                <a:lnTo>
                  <a:pt x="299" y="3684"/>
                </a:lnTo>
                <a:lnTo>
                  <a:pt x="299" y="3684"/>
                </a:lnTo>
                <a:lnTo>
                  <a:pt x="305" y="3691"/>
                </a:lnTo>
                <a:lnTo>
                  <a:pt x="305" y="3691"/>
                </a:lnTo>
                <a:lnTo>
                  <a:pt x="310" y="3698"/>
                </a:lnTo>
                <a:lnTo>
                  <a:pt x="310" y="3698"/>
                </a:lnTo>
                <a:lnTo>
                  <a:pt x="315" y="3705"/>
                </a:lnTo>
                <a:lnTo>
                  <a:pt x="315" y="3705"/>
                </a:lnTo>
                <a:lnTo>
                  <a:pt x="321" y="3711"/>
                </a:lnTo>
                <a:lnTo>
                  <a:pt x="321" y="3711"/>
                </a:lnTo>
                <a:lnTo>
                  <a:pt x="326" y="3717"/>
                </a:lnTo>
                <a:lnTo>
                  <a:pt x="326" y="3717"/>
                </a:lnTo>
                <a:lnTo>
                  <a:pt x="332" y="3724"/>
                </a:lnTo>
                <a:lnTo>
                  <a:pt x="332" y="3724"/>
                </a:lnTo>
                <a:lnTo>
                  <a:pt x="337" y="3730"/>
                </a:lnTo>
                <a:lnTo>
                  <a:pt x="337" y="3730"/>
                </a:lnTo>
                <a:lnTo>
                  <a:pt x="343" y="3737"/>
                </a:lnTo>
                <a:lnTo>
                  <a:pt x="343" y="3737"/>
                </a:lnTo>
                <a:lnTo>
                  <a:pt x="348" y="3744"/>
                </a:lnTo>
                <a:lnTo>
                  <a:pt x="348" y="3744"/>
                </a:lnTo>
                <a:lnTo>
                  <a:pt x="354" y="3750"/>
                </a:lnTo>
                <a:lnTo>
                  <a:pt x="354" y="3750"/>
                </a:lnTo>
                <a:lnTo>
                  <a:pt x="359" y="3756"/>
                </a:lnTo>
                <a:lnTo>
                  <a:pt x="359" y="3756"/>
                </a:lnTo>
                <a:lnTo>
                  <a:pt x="366" y="3763"/>
                </a:lnTo>
                <a:lnTo>
                  <a:pt x="366" y="3763"/>
                </a:lnTo>
                <a:lnTo>
                  <a:pt x="371" y="3770"/>
                </a:lnTo>
                <a:lnTo>
                  <a:pt x="371" y="3770"/>
                </a:lnTo>
                <a:lnTo>
                  <a:pt x="377" y="3775"/>
                </a:lnTo>
                <a:lnTo>
                  <a:pt x="377" y="3775"/>
                </a:lnTo>
                <a:lnTo>
                  <a:pt x="382" y="3782"/>
                </a:lnTo>
                <a:lnTo>
                  <a:pt x="382" y="3782"/>
                </a:lnTo>
                <a:lnTo>
                  <a:pt x="389" y="3788"/>
                </a:lnTo>
                <a:lnTo>
                  <a:pt x="389" y="3788"/>
                </a:lnTo>
                <a:lnTo>
                  <a:pt x="394" y="3794"/>
                </a:lnTo>
                <a:lnTo>
                  <a:pt x="394" y="3794"/>
                </a:lnTo>
                <a:lnTo>
                  <a:pt x="400" y="3801"/>
                </a:lnTo>
                <a:lnTo>
                  <a:pt x="400" y="3801"/>
                </a:lnTo>
                <a:lnTo>
                  <a:pt x="407" y="3807"/>
                </a:lnTo>
                <a:lnTo>
                  <a:pt x="407" y="3807"/>
                </a:lnTo>
                <a:lnTo>
                  <a:pt x="412" y="3814"/>
                </a:lnTo>
                <a:lnTo>
                  <a:pt x="412" y="3814"/>
                </a:lnTo>
                <a:lnTo>
                  <a:pt x="419" y="3819"/>
                </a:lnTo>
                <a:lnTo>
                  <a:pt x="419" y="3819"/>
                </a:lnTo>
                <a:lnTo>
                  <a:pt x="424" y="3824"/>
                </a:lnTo>
                <a:lnTo>
                  <a:pt x="424" y="3824"/>
                </a:lnTo>
                <a:lnTo>
                  <a:pt x="431" y="3831"/>
                </a:lnTo>
                <a:lnTo>
                  <a:pt x="431" y="3831"/>
                </a:lnTo>
                <a:lnTo>
                  <a:pt x="437" y="3837"/>
                </a:lnTo>
                <a:lnTo>
                  <a:pt x="437" y="3837"/>
                </a:lnTo>
                <a:lnTo>
                  <a:pt x="443" y="3843"/>
                </a:lnTo>
                <a:lnTo>
                  <a:pt x="443" y="3843"/>
                </a:lnTo>
                <a:lnTo>
                  <a:pt x="449" y="3849"/>
                </a:lnTo>
                <a:lnTo>
                  <a:pt x="449" y="3849"/>
                </a:lnTo>
                <a:lnTo>
                  <a:pt x="456" y="3854"/>
                </a:lnTo>
                <a:lnTo>
                  <a:pt x="456" y="3854"/>
                </a:lnTo>
                <a:lnTo>
                  <a:pt x="461" y="3861"/>
                </a:lnTo>
                <a:lnTo>
                  <a:pt x="461" y="3861"/>
                </a:lnTo>
                <a:lnTo>
                  <a:pt x="468" y="3867"/>
                </a:lnTo>
                <a:lnTo>
                  <a:pt x="468" y="3867"/>
                </a:lnTo>
                <a:lnTo>
                  <a:pt x="475" y="3872"/>
                </a:lnTo>
                <a:lnTo>
                  <a:pt x="475" y="3872"/>
                </a:lnTo>
                <a:lnTo>
                  <a:pt x="480" y="3878"/>
                </a:lnTo>
                <a:lnTo>
                  <a:pt x="480" y="3878"/>
                </a:lnTo>
                <a:lnTo>
                  <a:pt x="487" y="3883"/>
                </a:lnTo>
                <a:lnTo>
                  <a:pt x="487" y="3883"/>
                </a:lnTo>
                <a:lnTo>
                  <a:pt x="494" y="3890"/>
                </a:lnTo>
                <a:lnTo>
                  <a:pt x="494" y="3890"/>
                </a:lnTo>
                <a:lnTo>
                  <a:pt x="501" y="3895"/>
                </a:lnTo>
                <a:lnTo>
                  <a:pt x="501" y="3895"/>
                </a:lnTo>
                <a:lnTo>
                  <a:pt x="506" y="3901"/>
                </a:lnTo>
                <a:lnTo>
                  <a:pt x="506" y="3901"/>
                </a:lnTo>
                <a:lnTo>
                  <a:pt x="513" y="3906"/>
                </a:lnTo>
                <a:lnTo>
                  <a:pt x="513" y="3906"/>
                </a:lnTo>
                <a:lnTo>
                  <a:pt x="520" y="3912"/>
                </a:lnTo>
                <a:lnTo>
                  <a:pt x="520" y="3912"/>
                </a:lnTo>
                <a:lnTo>
                  <a:pt x="526" y="3917"/>
                </a:lnTo>
                <a:lnTo>
                  <a:pt x="526" y="3917"/>
                </a:lnTo>
                <a:lnTo>
                  <a:pt x="533" y="3922"/>
                </a:lnTo>
                <a:lnTo>
                  <a:pt x="533" y="3922"/>
                </a:lnTo>
                <a:lnTo>
                  <a:pt x="540" y="3928"/>
                </a:lnTo>
                <a:lnTo>
                  <a:pt x="540" y="3928"/>
                </a:lnTo>
                <a:lnTo>
                  <a:pt x="547" y="3933"/>
                </a:lnTo>
                <a:lnTo>
                  <a:pt x="547" y="3933"/>
                </a:lnTo>
                <a:lnTo>
                  <a:pt x="554" y="3939"/>
                </a:lnTo>
                <a:lnTo>
                  <a:pt x="554" y="3939"/>
                </a:lnTo>
                <a:lnTo>
                  <a:pt x="560" y="3943"/>
                </a:lnTo>
                <a:lnTo>
                  <a:pt x="560" y="3943"/>
                </a:lnTo>
                <a:lnTo>
                  <a:pt x="567" y="3948"/>
                </a:lnTo>
                <a:lnTo>
                  <a:pt x="567" y="3948"/>
                </a:lnTo>
                <a:lnTo>
                  <a:pt x="574" y="3954"/>
                </a:lnTo>
                <a:lnTo>
                  <a:pt x="574" y="3954"/>
                </a:lnTo>
                <a:lnTo>
                  <a:pt x="581" y="3959"/>
                </a:lnTo>
                <a:lnTo>
                  <a:pt x="581" y="3959"/>
                </a:lnTo>
                <a:lnTo>
                  <a:pt x="588" y="3963"/>
                </a:lnTo>
                <a:lnTo>
                  <a:pt x="588" y="3963"/>
                </a:lnTo>
                <a:lnTo>
                  <a:pt x="595" y="3969"/>
                </a:lnTo>
                <a:lnTo>
                  <a:pt x="595" y="3969"/>
                </a:lnTo>
                <a:lnTo>
                  <a:pt x="601" y="3974"/>
                </a:lnTo>
                <a:lnTo>
                  <a:pt x="601" y="3974"/>
                </a:lnTo>
                <a:lnTo>
                  <a:pt x="608" y="3980"/>
                </a:lnTo>
                <a:lnTo>
                  <a:pt x="608" y="3980"/>
                </a:lnTo>
                <a:lnTo>
                  <a:pt x="616" y="3984"/>
                </a:lnTo>
                <a:lnTo>
                  <a:pt x="616" y="3984"/>
                </a:lnTo>
                <a:lnTo>
                  <a:pt x="623" y="3989"/>
                </a:lnTo>
                <a:lnTo>
                  <a:pt x="623" y="3989"/>
                </a:lnTo>
                <a:lnTo>
                  <a:pt x="630" y="3993"/>
                </a:lnTo>
                <a:lnTo>
                  <a:pt x="630" y="3993"/>
                </a:lnTo>
                <a:lnTo>
                  <a:pt x="637" y="3999"/>
                </a:lnTo>
                <a:lnTo>
                  <a:pt x="637" y="3999"/>
                </a:lnTo>
                <a:lnTo>
                  <a:pt x="645" y="4003"/>
                </a:lnTo>
                <a:lnTo>
                  <a:pt x="645" y="4003"/>
                </a:lnTo>
                <a:lnTo>
                  <a:pt x="652" y="4008"/>
                </a:lnTo>
                <a:lnTo>
                  <a:pt x="652" y="4008"/>
                </a:lnTo>
                <a:lnTo>
                  <a:pt x="659" y="4012"/>
                </a:lnTo>
                <a:lnTo>
                  <a:pt x="659" y="4012"/>
                </a:lnTo>
                <a:lnTo>
                  <a:pt x="665" y="4018"/>
                </a:lnTo>
                <a:lnTo>
                  <a:pt x="665" y="4018"/>
                </a:lnTo>
                <a:lnTo>
                  <a:pt x="673" y="4022"/>
                </a:lnTo>
                <a:lnTo>
                  <a:pt x="673" y="4022"/>
                </a:lnTo>
                <a:lnTo>
                  <a:pt x="680" y="4026"/>
                </a:lnTo>
                <a:lnTo>
                  <a:pt x="680" y="4026"/>
                </a:lnTo>
                <a:lnTo>
                  <a:pt x="688" y="4031"/>
                </a:lnTo>
                <a:lnTo>
                  <a:pt x="688" y="4031"/>
                </a:lnTo>
                <a:lnTo>
                  <a:pt x="695" y="4035"/>
                </a:lnTo>
                <a:lnTo>
                  <a:pt x="695" y="4035"/>
                </a:lnTo>
                <a:lnTo>
                  <a:pt x="703" y="4040"/>
                </a:lnTo>
                <a:lnTo>
                  <a:pt x="703" y="4040"/>
                </a:lnTo>
                <a:lnTo>
                  <a:pt x="710" y="4044"/>
                </a:lnTo>
                <a:lnTo>
                  <a:pt x="710" y="4044"/>
                </a:lnTo>
                <a:lnTo>
                  <a:pt x="717" y="4049"/>
                </a:lnTo>
                <a:lnTo>
                  <a:pt x="717" y="4049"/>
                </a:lnTo>
                <a:lnTo>
                  <a:pt x="725" y="4053"/>
                </a:lnTo>
                <a:lnTo>
                  <a:pt x="725" y="4053"/>
                </a:lnTo>
                <a:lnTo>
                  <a:pt x="732" y="4057"/>
                </a:lnTo>
                <a:lnTo>
                  <a:pt x="732" y="4057"/>
                </a:lnTo>
                <a:lnTo>
                  <a:pt x="740" y="4061"/>
                </a:lnTo>
                <a:lnTo>
                  <a:pt x="740" y="4061"/>
                </a:lnTo>
                <a:lnTo>
                  <a:pt x="748" y="4065"/>
                </a:lnTo>
                <a:lnTo>
                  <a:pt x="748" y="4065"/>
                </a:lnTo>
                <a:lnTo>
                  <a:pt x="755" y="4069"/>
                </a:lnTo>
                <a:lnTo>
                  <a:pt x="755" y="4069"/>
                </a:lnTo>
                <a:lnTo>
                  <a:pt x="763" y="4074"/>
                </a:lnTo>
                <a:lnTo>
                  <a:pt x="763" y="4074"/>
                </a:lnTo>
                <a:lnTo>
                  <a:pt x="770" y="4078"/>
                </a:lnTo>
                <a:lnTo>
                  <a:pt x="770" y="4078"/>
                </a:lnTo>
                <a:lnTo>
                  <a:pt x="778" y="4082"/>
                </a:lnTo>
                <a:lnTo>
                  <a:pt x="778" y="4082"/>
                </a:lnTo>
                <a:lnTo>
                  <a:pt x="786" y="4086"/>
                </a:lnTo>
                <a:lnTo>
                  <a:pt x="786" y="4086"/>
                </a:lnTo>
                <a:lnTo>
                  <a:pt x="793" y="4089"/>
                </a:lnTo>
                <a:lnTo>
                  <a:pt x="793" y="4089"/>
                </a:lnTo>
                <a:lnTo>
                  <a:pt x="801" y="4093"/>
                </a:lnTo>
                <a:lnTo>
                  <a:pt x="801" y="4093"/>
                </a:lnTo>
                <a:lnTo>
                  <a:pt x="810" y="4097"/>
                </a:lnTo>
                <a:lnTo>
                  <a:pt x="810" y="4097"/>
                </a:lnTo>
                <a:lnTo>
                  <a:pt x="818" y="4101"/>
                </a:lnTo>
                <a:lnTo>
                  <a:pt x="818" y="4101"/>
                </a:lnTo>
                <a:lnTo>
                  <a:pt x="825" y="4105"/>
                </a:lnTo>
                <a:lnTo>
                  <a:pt x="825" y="4105"/>
                </a:lnTo>
                <a:lnTo>
                  <a:pt x="833" y="4108"/>
                </a:lnTo>
                <a:lnTo>
                  <a:pt x="833" y="4108"/>
                </a:lnTo>
                <a:lnTo>
                  <a:pt x="841" y="4112"/>
                </a:lnTo>
                <a:lnTo>
                  <a:pt x="841" y="4112"/>
                </a:lnTo>
                <a:lnTo>
                  <a:pt x="849" y="4114"/>
                </a:lnTo>
                <a:lnTo>
                  <a:pt x="849" y="4114"/>
                </a:lnTo>
                <a:lnTo>
                  <a:pt x="857" y="4118"/>
                </a:lnTo>
                <a:lnTo>
                  <a:pt x="857" y="4118"/>
                </a:lnTo>
                <a:lnTo>
                  <a:pt x="865" y="4123"/>
                </a:lnTo>
                <a:lnTo>
                  <a:pt x="865" y="4123"/>
                </a:lnTo>
                <a:lnTo>
                  <a:pt x="872" y="4125"/>
                </a:lnTo>
                <a:lnTo>
                  <a:pt x="872" y="4125"/>
                </a:lnTo>
                <a:lnTo>
                  <a:pt x="880" y="4129"/>
                </a:lnTo>
                <a:lnTo>
                  <a:pt x="880" y="4129"/>
                </a:lnTo>
                <a:lnTo>
                  <a:pt x="889" y="4132"/>
                </a:lnTo>
                <a:lnTo>
                  <a:pt x="889" y="4132"/>
                </a:lnTo>
                <a:lnTo>
                  <a:pt x="897" y="4135"/>
                </a:lnTo>
                <a:lnTo>
                  <a:pt x="897" y="4135"/>
                </a:lnTo>
                <a:lnTo>
                  <a:pt x="905" y="4139"/>
                </a:lnTo>
                <a:lnTo>
                  <a:pt x="905" y="4139"/>
                </a:lnTo>
                <a:lnTo>
                  <a:pt x="913" y="4142"/>
                </a:lnTo>
                <a:lnTo>
                  <a:pt x="913" y="4142"/>
                </a:lnTo>
                <a:lnTo>
                  <a:pt x="921" y="4144"/>
                </a:lnTo>
                <a:lnTo>
                  <a:pt x="921" y="4144"/>
                </a:lnTo>
                <a:lnTo>
                  <a:pt x="929" y="4148"/>
                </a:lnTo>
                <a:lnTo>
                  <a:pt x="929" y="4148"/>
                </a:lnTo>
                <a:lnTo>
                  <a:pt x="938" y="4151"/>
                </a:lnTo>
                <a:lnTo>
                  <a:pt x="938" y="4151"/>
                </a:lnTo>
                <a:lnTo>
                  <a:pt x="946" y="4154"/>
                </a:lnTo>
                <a:lnTo>
                  <a:pt x="946" y="4154"/>
                </a:lnTo>
                <a:lnTo>
                  <a:pt x="954" y="4157"/>
                </a:lnTo>
                <a:lnTo>
                  <a:pt x="954" y="4157"/>
                </a:lnTo>
                <a:lnTo>
                  <a:pt x="962" y="4159"/>
                </a:lnTo>
                <a:lnTo>
                  <a:pt x="962" y="4159"/>
                </a:lnTo>
                <a:lnTo>
                  <a:pt x="970" y="4162"/>
                </a:lnTo>
                <a:lnTo>
                  <a:pt x="970" y="4162"/>
                </a:lnTo>
                <a:lnTo>
                  <a:pt x="978" y="4166"/>
                </a:lnTo>
                <a:lnTo>
                  <a:pt x="978" y="4166"/>
                </a:lnTo>
                <a:lnTo>
                  <a:pt x="988" y="4169"/>
                </a:lnTo>
                <a:lnTo>
                  <a:pt x="988" y="4169"/>
                </a:lnTo>
                <a:lnTo>
                  <a:pt x="996" y="4172"/>
                </a:lnTo>
                <a:lnTo>
                  <a:pt x="996" y="4172"/>
                </a:lnTo>
                <a:lnTo>
                  <a:pt x="1004" y="4173"/>
                </a:lnTo>
                <a:lnTo>
                  <a:pt x="1004" y="4173"/>
                </a:lnTo>
                <a:lnTo>
                  <a:pt x="1012" y="4176"/>
                </a:lnTo>
                <a:lnTo>
                  <a:pt x="1012" y="4176"/>
                </a:lnTo>
                <a:lnTo>
                  <a:pt x="1021" y="4178"/>
                </a:lnTo>
                <a:lnTo>
                  <a:pt x="1021" y="4178"/>
                </a:lnTo>
                <a:lnTo>
                  <a:pt x="1029" y="4181"/>
                </a:lnTo>
                <a:lnTo>
                  <a:pt x="1029" y="4181"/>
                </a:lnTo>
                <a:lnTo>
                  <a:pt x="1038" y="4184"/>
                </a:lnTo>
                <a:lnTo>
                  <a:pt x="1038" y="4184"/>
                </a:lnTo>
                <a:lnTo>
                  <a:pt x="1046" y="4187"/>
                </a:lnTo>
                <a:lnTo>
                  <a:pt x="1046" y="4187"/>
                </a:lnTo>
                <a:lnTo>
                  <a:pt x="1055" y="4188"/>
                </a:lnTo>
                <a:lnTo>
                  <a:pt x="1055" y="4188"/>
                </a:lnTo>
                <a:lnTo>
                  <a:pt x="1063" y="4191"/>
                </a:lnTo>
                <a:lnTo>
                  <a:pt x="1063" y="4191"/>
                </a:lnTo>
                <a:lnTo>
                  <a:pt x="1072" y="4193"/>
                </a:lnTo>
                <a:lnTo>
                  <a:pt x="1072" y="4193"/>
                </a:lnTo>
                <a:lnTo>
                  <a:pt x="1081" y="4195"/>
                </a:lnTo>
                <a:lnTo>
                  <a:pt x="1081" y="4195"/>
                </a:lnTo>
                <a:lnTo>
                  <a:pt x="1089" y="4197"/>
                </a:lnTo>
                <a:lnTo>
                  <a:pt x="1089" y="4197"/>
                </a:lnTo>
                <a:lnTo>
                  <a:pt x="1098" y="4199"/>
                </a:lnTo>
                <a:lnTo>
                  <a:pt x="1098" y="4199"/>
                </a:lnTo>
                <a:lnTo>
                  <a:pt x="1106" y="4202"/>
                </a:lnTo>
                <a:lnTo>
                  <a:pt x="1106" y="4202"/>
                </a:lnTo>
                <a:lnTo>
                  <a:pt x="1115" y="4203"/>
                </a:lnTo>
                <a:lnTo>
                  <a:pt x="1115" y="4203"/>
                </a:lnTo>
                <a:lnTo>
                  <a:pt x="1124" y="4206"/>
                </a:lnTo>
                <a:lnTo>
                  <a:pt x="1124" y="4206"/>
                </a:lnTo>
                <a:lnTo>
                  <a:pt x="1132" y="4207"/>
                </a:lnTo>
                <a:lnTo>
                  <a:pt x="1132" y="4207"/>
                </a:lnTo>
                <a:lnTo>
                  <a:pt x="1142" y="4208"/>
                </a:lnTo>
                <a:lnTo>
                  <a:pt x="1142" y="4208"/>
                </a:lnTo>
                <a:lnTo>
                  <a:pt x="1150" y="4211"/>
                </a:lnTo>
                <a:lnTo>
                  <a:pt x="1150" y="4211"/>
                </a:lnTo>
                <a:lnTo>
                  <a:pt x="1158" y="4212"/>
                </a:lnTo>
                <a:lnTo>
                  <a:pt x="1158" y="4212"/>
                </a:lnTo>
                <a:lnTo>
                  <a:pt x="1168" y="4214"/>
                </a:lnTo>
                <a:lnTo>
                  <a:pt x="1168" y="4214"/>
                </a:lnTo>
                <a:lnTo>
                  <a:pt x="1176" y="4215"/>
                </a:lnTo>
                <a:lnTo>
                  <a:pt x="1176" y="4215"/>
                </a:lnTo>
                <a:lnTo>
                  <a:pt x="1185" y="4217"/>
                </a:lnTo>
                <a:lnTo>
                  <a:pt x="1185" y="4217"/>
                </a:lnTo>
                <a:lnTo>
                  <a:pt x="1193" y="4218"/>
                </a:lnTo>
                <a:lnTo>
                  <a:pt x="1193" y="4218"/>
                </a:lnTo>
                <a:lnTo>
                  <a:pt x="1203" y="4221"/>
                </a:lnTo>
                <a:lnTo>
                  <a:pt x="1203" y="4221"/>
                </a:lnTo>
                <a:lnTo>
                  <a:pt x="1211" y="4222"/>
                </a:lnTo>
                <a:lnTo>
                  <a:pt x="1211" y="4222"/>
                </a:lnTo>
                <a:lnTo>
                  <a:pt x="1221" y="4223"/>
                </a:lnTo>
                <a:lnTo>
                  <a:pt x="1221" y="4223"/>
                </a:lnTo>
                <a:lnTo>
                  <a:pt x="1229" y="4223"/>
                </a:lnTo>
                <a:lnTo>
                  <a:pt x="1229" y="4223"/>
                </a:lnTo>
                <a:lnTo>
                  <a:pt x="1238" y="4225"/>
                </a:lnTo>
                <a:lnTo>
                  <a:pt x="1238" y="4225"/>
                </a:lnTo>
                <a:lnTo>
                  <a:pt x="1247" y="4226"/>
                </a:lnTo>
                <a:lnTo>
                  <a:pt x="1247" y="4226"/>
                </a:lnTo>
                <a:lnTo>
                  <a:pt x="1256" y="4227"/>
                </a:lnTo>
                <a:lnTo>
                  <a:pt x="1256" y="4227"/>
                </a:lnTo>
                <a:lnTo>
                  <a:pt x="1266" y="4229"/>
                </a:lnTo>
                <a:lnTo>
                  <a:pt x="1266" y="4229"/>
                </a:lnTo>
                <a:lnTo>
                  <a:pt x="1274" y="4230"/>
                </a:lnTo>
                <a:lnTo>
                  <a:pt x="1274" y="4230"/>
                </a:lnTo>
                <a:lnTo>
                  <a:pt x="1283" y="4230"/>
                </a:lnTo>
                <a:lnTo>
                  <a:pt x="1283" y="4230"/>
                </a:lnTo>
                <a:lnTo>
                  <a:pt x="1292" y="4232"/>
                </a:lnTo>
                <a:lnTo>
                  <a:pt x="1292" y="4232"/>
                </a:lnTo>
                <a:lnTo>
                  <a:pt x="1301" y="4233"/>
                </a:lnTo>
                <a:lnTo>
                  <a:pt x="1301" y="4233"/>
                </a:lnTo>
                <a:lnTo>
                  <a:pt x="1311" y="4233"/>
                </a:lnTo>
                <a:lnTo>
                  <a:pt x="1311" y="4233"/>
                </a:lnTo>
                <a:lnTo>
                  <a:pt x="1319" y="4234"/>
                </a:lnTo>
                <a:lnTo>
                  <a:pt x="1319" y="4234"/>
                </a:lnTo>
                <a:lnTo>
                  <a:pt x="1328" y="4234"/>
                </a:lnTo>
                <a:lnTo>
                  <a:pt x="1328" y="4234"/>
                </a:lnTo>
                <a:lnTo>
                  <a:pt x="1338" y="4236"/>
                </a:lnTo>
                <a:lnTo>
                  <a:pt x="1338" y="4236"/>
                </a:lnTo>
                <a:lnTo>
                  <a:pt x="1346" y="4236"/>
                </a:lnTo>
                <a:lnTo>
                  <a:pt x="1346" y="4236"/>
                </a:lnTo>
                <a:lnTo>
                  <a:pt x="1355" y="4236"/>
                </a:lnTo>
                <a:lnTo>
                  <a:pt x="1355" y="4236"/>
                </a:lnTo>
                <a:lnTo>
                  <a:pt x="1365" y="4237"/>
                </a:lnTo>
                <a:lnTo>
                  <a:pt x="1365" y="4237"/>
                </a:lnTo>
                <a:lnTo>
                  <a:pt x="1375" y="4237"/>
                </a:lnTo>
                <a:lnTo>
                  <a:pt x="1375" y="4237"/>
                </a:lnTo>
                <a:lnTo>
                  <a:pt x="1383" y="4237"/>
                </a:lnTo>
                <a:lnTo>
                  <a:pt x="1383" y="4237"/>
                </a:lnTo>
                <a:lnTo>
                  <a:pt x="1392" y="4237"/>
                </a:lnTo>
                <a:lnTo>
                  <a:pt x="1392" y="4237"/>
                </a:lnTo>
                <a:lnTo>
                  <a:pt x="1402" y="4237"/>
                </a:lnTo>
                <a:lnTo>
                  <a:pt x="1402" y="4237"/>
                </a:lnTo>
                <a:lnTo>
                  <a:pt x="1411" y="4238"/>
                </a:lnTo>
                <a:lnTo>
                  <a:pt x="1411" y="4238"/>
                </a:lnTo>
                <a:lnTo>
                  <a:pt x="1419" y="4238"/>
                </a:lnTo>
                <a:lnTo>
                  <a:pt x="1419" y="4238"/>
                </a:lnTo>
                <a:lnTo>
                  <a:pt x="1429" y="4238"/>
                </a:lnTo>
                <a:lnTo>
                  <a:pt x="1429" y="4238"/>
                </a:lnTo>
                <a:close/>
              </a:path>
            </a:pathLst>
          </a:custGeom>
          <a:solidFill>
            <a:srgbClr val="8787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90000"/>
              </a:lnSpc>
            </a:pPr>
            <a:endParaRPr lang="en-GB" noProof="0" dirty="0"/>
          </a:p>
        </p:txBody>
      </p:sp>
      <p:sp>
        <p:nvSpPr>
          <p:cNvPr id="146" name="Rectangle 145"/>
          <p:cNvSpPr/>
          <p:nvPr userDrawn="1"/>
        </p:nvSpPr>
        <p:spPr>
          <a:xfrm>
            <a:off x="3016772" y="4033566"/>
            <a:ext cx="742412" cy="48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nSpc>
                <a:spcPct val="90000"/>
              </a:lnSpc>
            </a:pPr>
            <a:r>
              <a:rPr lang="en-GB" sz="700" b="1" noProof="0" dirty="0" smtClean="0">
                <a:solidFill>
                  <a:schemeClr val="tx1"/>
                </a:solidFill>
              </a:rPr>
              <a:t>MATERNAL</a:t>
            </a:r>
          </a:p>
          <a:p>
            <a:pPr>
              <a:lnSpc>
                <a:spcPct val="90000"/>
              </a:lnSpc>
            </a:pPr>
            <a:r>
              <a:rPr lang="en-GB" sz="700" b="1" noProof="0" dirty="0" smtClean="0">
                <a:solidFill>
                  <a:schemeClr val="tx1"/>
                </a:solidFill>
              </a:rPr>
              <a:t>FLU</a:t>
            </a:r>
          </a:p>
          <a:p>
            <a:pPr>
              <a:lnSpc>
                <a:spcPct val="90000"/>
              </a:lnSpc>
            </a:pPr>
            <a:r>
              <a:rPr lang="en-GB" sz="700" noProof="0" dirty="0" smtClean="0">
                <a:solidFill>
                  <a:schemeClr val="tx1"/>
                </a:solidFill>
              </a:rPr>
              <a:t>R: 135</a:t>
            </a:r>
          </a:p>
          <a:p>
            <a:pPr>
              <a:lnSpc>
                <a:spcPct val="90000"/>
              </a:lnSpc>
            </a:pPr>
            <a:r>
              <a:rPr lang="en-GB" sz="700" noProof="0" dirty="0" smtClean="0">
                <a:solidFill>
                  <a:schemeClr val="tx1"/>
                </a:solidFill>
              </a:rPr>
              <a:t>G: 135</a:t>
            </a:r>
          </a:p>
          <a:p>
            <a:pPr>
              <a:lnSpc>
                <a:spcPct val="90000"/>
              </a:lnSpc>
            </a:pPr>
            <a:r>
              <a:rPr lang="en-GB" sz="700" noProof="0" dirty="0" smtClean="0">
                <a:solidFill>
                  <a:schemeClr val="tx1"/>
                </a:solidFill>
              </a:rPr>
              <a:t>B: 135</a:t>
            </a:r>
          </a:p>
        </p:txBody>
      </p:sp>
      <p:cxnSp>
        <p:nvCxnSpPr>
          <p:cNvPr id="10" name="Straight Connector 9"/>
          <p:cNvCxnSpPr/>
          <p:nvPr userDrawn="1"/>
        </p:nvCxnSpPr>
        <p:spPr>
          <a:xfrm>
            <a:off x="504000" y="2376000"/>
            <a:ext cx="8136000" cy="0"/>
          </a:xfrm>
          <a:prstGeom prst="line">
            <a:avLst/>
          </a:prstGeom>
          <a:ln w="19050">
            <a:solidFill>
              <a:schemeClr val="accent1">
                <a:shade val="95000"/>
                <a:satMod val="10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9148024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_you_2">
    <p:spTree>
      <p:nvGrpSpPr>
        <p:cNvPr id="1" name=""/>
        <p:cNvGrpSpPr/>
        <p:nvPr/>
      </p:nvGrpSpPr>
      <p:grpSpPr>
        <a:xfrm>
          <a:off x="0" y="0"/>
          <a:ext cx="0" cy="0"/>
          <a:chOff x="0" y="0"/>
          <a:chExt cx="0" cy="0"/>
        </a:xfrm>
      </p:grpSpPr>
      <p:pic>
        <p:nvPicPr>
          <p:cNvPr id="18" name="Image 17"/>
          <p:cNvPicPr>
            <a:picLocks noChangeAspect="1"/>
          </p:cNvPicPr>
          <p:nvPr userDrawn="1"/>
        </p:nvPicPr>
        <p:blipFill rotWithShape="1">
          <a:blip r:embed="rId2">
            <a:extLst>
              <a:ext uri="{28A0092B-C50C-407E-A947-70E740481C1C}">
                <a14:useLocalDpi xmlns:a14="http://schemas.microsoft.com/office/drawing/2010/main" xmlns="" val="0"/>
              </a:ext>
            </a:extLst>
          </a:blip>
          <a:srcRect l="29323" r="-458"/>
          <a:stretch/>
        </p:blipFill>
        <p:spPr bwMode="gray">
          <a:xfrm flipH="1">
            <a:off x="4989368" y="-3945"/>
            <a:ext cx="4154632" cy="3891944"/>
          </a:xfrm>
          <a:prstGeom prst="rect">
            <a:avLst/>
          </a:prstGeom>
        </p:spPr>
      </p:pic>
      <p:sp>
        <p:nvSpPr>
          <p:cNvPr id="13" name="Forme libre 12"/>
          <p:cNvSpPr/>
          <p:nvPr userDrawn="1"/>
        </p:nvSpPr>
        <p:spPr>
          <a:xfrm>
            <a:off x="2" y="-1"/>
            <a:ext cx="7046001" cy="3888000"/>
          </a:xfrm>
          <a:custGeom>
            <a:avLst/>
            <a:gdLst>
              <a:gd name="connsiteX0" fmla="*/ 0 w 7046001"/>
              <a:gd name="connsiteY0" fmla="*/ 0 h 3870000"/>
              <a:gd name="connsiteX1" fmla="*/ 7046001 w 7046001"/>
              <a:gd name="connsiteY1" fmla="*/ 0 h 3870000"/>
              <a:gd name="connsiteX2" fmla="*/ 5146256 w 7046001"/>
              <a:gd name="connsiteY2" fmla="*/ 3580448 h 3870000"/>
              <a:gd name="connsiteX3" fmla="*/ 5116340 w 7046001"/>
              <a:gd name="connsiteY3" fmla="*/ 3870000 h 3870000"/>
              <a:gd name="connsiteX4" fmla="*/ 0 w 7046001"/>
              <a:gd name="connsiteY4" fmla="*/ 3870000 h 387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6001" h="3870000">
                <a:moveTo>
                  <a:pt x="0" y="0"/>
                </a:moveTo>
                <a:lnTo>
                  <a:pt x="7046001" y="0"/>
                </a:lnTo>
                <a:cubicBezTo>
                  <a:pt x="7040718" y="945283"/>
                  <a:pt x="5396983" y="2115735"/>
                  <a:pt x="5146256" y="3580448"/>
                </a:cubicBezTo>
                <a:lnTo>
                  <a:pt x="5116340" y="3870000"/>
                </a:lnTo>
                <a:lnTo>
                  <a:pt x="0" y="3870000"/>
                </a:lnTo>
                <a:close/>
              </a:path>
            </a:pathLst>
          </a:cu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bwMode="gray">
          <a:xfrm>
            <a:off x="3663365" y="3948601"/>
            <a:ext cx="5480636" cy="11948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Espace réservé du texte 8"/>
          <p:cNvSpPr>
            <a:spLocks noGrp="1"/>
          </p:cNvSpPr>
          <p:nvPr>
            <p:ph type="body" sz="quarter" idx="13" hasCustomPrompt="1"/>
          </p:nvPr>
        </p:nvSpPr>
        <p:spPr bwMode="gray">
          <a:xfrm>
            <a:off x="504000" y="730800"/>
            <a:ext cx="4788000" cy="1674000"/>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GB" noProof="0" dirty="0" smtClean="0"/>
              <a:t>THANK YOU</a:t>
            </a:r>
          </a:p>
        </p:txBody>
      </p:sp>
      <p:sp>
        <p:nvSpPr>
          <p:cNvPr id="12" name="Espace réservé du pied de page 11"/>
          <p:cNvSpPr>
            <a:spLocks noGrp="1"/>
          </p:cNvSpPr>
          <p:nvPr>
            <p:ph type="ftr" sz="quarter" idx="17"/>
          </p:nvPr>
        </p:nvSpPr>
        <p:spPr bwMode="gray">
          <a:xfrm>
            <a:off x="504000" y="439200"/>
            <a:ext cx="4788000" cy="270000"/>
          </a:xfrm>
        </p:spPr>
        <p:txBody>
          <a:bodyPr/>
          <a:lstStyle>
            <a:lvl1pPr algn="l">
              <a:defRPr sz="1800" b="0">
                <a:solidFill>
                  <a:schemeClr val="bg1"/>
                </a:solidFill>
              </a:defRPr>
            </a:lvl1pPr>
          </a:lstStyle>
          <a:p>
            <a:endParaRPr lang="en-GB" noProof="0" dirty="0"/>
          </a:p>
        </p:txBody>
      </p:sp>
      <p:sp>
        <p:nvSpPr>
          <p:cNvPr id="15" name="Espace réservé du texte 14"/>
          <p:cNvSpPr>
            <a:spLocks noGrp="1"/>
          </p:cNvSpPr>
          <p:nvPr>
            <p:ph type="body" sz="quarter" idx="19" hasCustomPrompt="1"/>
          </p:nvPr>
        </p:nvSpPr>
        <p:spPr bwMode="gray">
          <a:xfrm>
            <a:off x="4194000" y="4424400"/>
            <a:ext cx="4413600" cy="243000"/>
          </a:xfrm>
        </p:spPr>
        <p:txBody>
          <a:bodyPr anchor="b" anchorCtr="0"/>
          <a:lstStyle>
            <a:lvl1pPr algn="r">
              <a:lnSpc>
                <a:spcPct val="100000"/>
              </a:lnSpc>
              <a:defRPr sz="900" b="1">
                <a:solidFill>
                  <a:schemeClr val="accent2"/>
                </a:solidFill>
              </a:defRPr>
            </a:lvl1pPr>
          </a:lstStyle>
          <a:p>
            <a:pPr lvl="0"/>
            <a:r>
              <a:rPr lang="en-GB" noProof="0" dirty="0" smtClean="0"/>
              <a:t>Reach every child</a:t>
            </a:r>
          </a:p>
        </p:txBody>
      </p:sp>
      <p:sp>
        <p:nvSpPr>
          <p:cNvPr id="16" name="Rectangle 15"/>
          <p:cNvSpPr/>
          <p:nvPr userDrawn="1"/>
        </p:nvSpPr>
        <p:spPr bwMode="gray">
          <a:xfrm>
            <a:off x="4194000" y="4712400"/>
            <a:ext cx="4413600" cy="215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GB" sz="900" noProof="0" dirty="0" smtClean="0">
                <a:solidFill>
                  <a:schemeClr val="accent3"/>
                </a:solidFill>
              </a:rPr>
              <a:t>www.gavi.org</a:t>
            </a:r>
            <a:endParaRPr lang="en-GB" sz="900" noProof="0" dirty="0">
              <a:solidFill>
                <a:schemeClr val="accent3"/>
              </a:solidFill>
            </a:endParaRPr>
          </a:p>
        </p:txBody>
      </p:sp>
      <p:sp>
        <p:nvSpPr>
          <p:cNvPr id="19" name="Rectangle 18"/>
          <p:cNvSpPr/>
          <p:nvPr userDrawn="1"/>
        </p:nvSpPr>
        <p:spPr bwMode="gray">
          <a:xfrm>
            <a:off x="504000" y="2545200"/>
            <a:ext cx="1753200" cy="1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04000" y="4196704"/>
            <a:ext cx="1753200" cy="653944"/>
          </a:xfrm>
          <a:prstGeom prst="rect">
            <a:avLst/>
          </a:prstGeom>
        </p:spPr>
      </p:pic>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hank_you_picture_2">
    <p:spTree>
      <p:nvGrpSpPr>
        <p:cNvPr id="1" name=""/>
        <p:cNvGrpSpPr/>
        <p:nvPr/>
      </p:nvGrpSpPr>
      <p:grpSpPr>
        <a:xfrm>
          <a:off x="0" y="0"/>
          <a:ext cx="0" cy="0"/>
          <a:chOff x="0" y="0"/>
          <a:chExt cx="0" cy="0"/>
        </a:xfrm>
      </p:grpSpPr>
      <p:sp>
        <p:nvSpPr>
          <p:cNvPr id="20" name="Espace réservé pour une image  25"/>
          <p:cNvSpPr>
            <a:spLocks noGrp="1"/>
          </p:cNvSpPr>
          <p:nvPr>
            <p:ph type="pic" sz="quarter" idx="10" hasCustomPrompt="1"/>
          </p:nvPr>
        </p:nvSpPr>
        <p:spPr>
          <a:xfrm>
            <a:off x="5116434" y="0"/>
            <a:ext cx="4027567" cy="3888000"/>
          </a:xfrm>
          <a:custGeom>
            <a:avLst/>
            <a:gdLst>
              <a:gd name="connsiteX0" fmla="*/ 1929568 w 4027567"/>
              <a:gd name="connsiteY0" fmla="*/ 0 h 3869100"/>
              <a:gd name="connsiteX1" fmla="*/ 4027567 w 4027567"/>
              <a:gd name="connsiteY1" fmla="*/ 0 h 3869100"/>
              <a:gd name="connsiteX2" fmla="*/ 4027567 w 4027567"/>
              <a:gd name="connsiteY2" fmla="*/ 3869100 h 3869100"/>
              <a:gd name="connsiteX3" fmla="*/ 0 w 4027567"/>
              <a:gd name="connsiteY3" fmla="*/ 3869100 h 3869100"/>
              <a:gd name="connsiteX4" fmla="*/ 29823 w 4027567"/>
              <a:gd name="connsiteY4" fmla="*/ 3580448 h 3869100"/>
              <a:gd name="connsiteX5" fmla="*/ 1929568 w 4027567"/>
              <a:gd name="connsiteY5" fmla="*/ 0 h 386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7567" h="3869100">
                <a:moveTo>
                  <a:pt x="1929568" y="0"/>
                </a:moveTo>
                <a:lnTo>
                  <a:pt x="4027567" y="0"/>
                </a:lnTo>
                <a:lnTo>
                  <a:pt x="4027567" y="3869100"/>
                </a:lnTo>
                <a:lnTo>
                  <a:pt x="0" y="3869100"/>
                </a:lnTo>
                <a:lnTo>
                  <a:pt x="29823" y="3580448"/>
                </a:lnTo>
                <a:cubicBezTo>
                  <a:pt x="280550" y="2115735"/>
                  <a:pt x="1924285" y="945283"/>
                  <a:pt x="1929568" y="0"/>
                </a:cubicBezTo>
                <a:close/>
              </a:path>
            </a:pathLst>
          </a:custGeom>
          <a:solidFill>
            <a:schemeClr val="bg2"/>
          </a:solidFill>
        </p:spPr>
        <p:txBody>
          <a:bodyPr wrap="square" tIns="720000" anchor="ctr" anchorCtr="0">
            <a:noAutofit/>
          </a:bodyPr>
          <a:lstStyle>
            <a:lvl1pPr marL="0" marR="0" indent="0" algn="ctr" defTabSz="914400" rtl="0" eaLnBrk="1" fontAlgn="auto" latinLnBrk="0" hangingPunct="1">
              <a:lnSpc>
                <a:spcPct val="110000"/>
              </a:lnSpc>
              <a:spcBef>
                <a:spcPts val="0"/>
              </a:spcBef>
              <a:spcAft>
                <a:spcPts val="0"/>
              </a:spcAft>
              <a:buClrTx/>
              <a:buSzTx/>
              <a:buFont typeface="Arial" pitchFamily="34" charset="0"/>
              <a:buNone/>
              <a:tabLst/>
              <a:defRPr sz="1500">
                <a:solidFill>
                  <a:schemeClr val="bg1"/>
                </a:solidFill>
              </a:defRPr>
            </a:lvl1pPr>
          </a:lstStyle>
          <a:p>
            <a:r>
              <a:rPr lang="en-GB" noProof="0" dirty="0" smtClean="0"/>
              <a:t>Select your own photo</a:t>
            </a:r>
          </a:p>
        </p:txBody>
      </p:sp>
      <p:sp>
        <p:nvSpPr>
          <p:cNvPr id="18" name="Forme libre 12"/>
          <p:cNvSpPr/>
          <p:nvPr userDrawn="1"/>
        </p:nvSpPr>
        <p:spPr>
          <a:xfrm>
            <a:off x="2" y="-1"/>
            <a:ext cx="7046001" cy="3888000"/>
          </a:xfrm>
          <a:custGeom>
            <a:avLst/>
            <a:gdLst>
              <a:gd name="connsiteX0" fmla="*/ 0 w 7046001"/>
              <a:gd name="connsiteY0" fmla="*/ 0 h 3870000"/>
              <a:gd name="connsiteX1" fmla="*/ 7046001 w 7046001"/>
              <a:gd name="connsiteY1" fmla="*/ 0 h 3870000"/>
              <a:gd name="connsiteX2" fmla="*/ 5146256 w 7046001"/>
              <a:gd name="connsiteY2" fmla="*/ 3580448 h 3870000"/>
              <a:gd name="connsiteX3" fmla="*/ 5116340 w 7046001"/>
              <a:gd name="connsiteY3" fmla="*/ 3870000 h 3870000"/>
              <a:gd name="connsiteX4" fmla="*/ 0 w 7046001"/>
              <a:gd name="connsiteY4" fmla="*/ 3870000 h 387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6001" h="3870000">
                <a:moveTo>
                  <a:pt x="0" y="0"/>
                </a:moveTo>
                <a:lnTo>
                  <a:pt x="7046001" y="0"/>
                </a:lnTo>
                <a:cubicBezTo>
                  <a:pt x="7040718" y="945283"/>
                  <a:pt x="5396983" y="2115735"/>
                  <a:pt x="5146256" y="3580448"/>
                </a:cubicBezTo>
                <a:lnTo>
                  <a:pt x="5116340" y="3870000"/>
                </a:lnTo>
                <a:lnTo>
                  <a:pt x="0" y="3870000"/>
                </a:lnTo>
                <a:close/>
              </a:path>
            </a:pathLst>
          </a:cu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bwMode="gray">
          <a:xfrm>
            <a:off x="3635376" y="3948903"/>
            <a:ext cx="5508625" cy="1194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Espace réservé du texte 8"/>
          <p:cNvSpPr>
            <a:spLocks noGrp="1"/>
          </p:cNvSpPr>
          <p:nvPr>
            <p:ph type="body" sz="quarter" idx="13" hasCustomPrompt="1"/>
          </p:nvPr>
        </p:nvSpPr>
        <p:spPr bwMode="gray">
          <a:xfrm>
            <a:off x="504000" y="730800"/>
            <a:ext cx="4788000" cy="1674000"/>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GB" noProof="0" dirty="0" smtClean="0"/>
              <a:t>THANK YOU</a:t>
            </a:r>
          </a:p>
        </p:txBody>
      </p:sp>
      <p:sp>
        <p:nvSpPr>
          <p:cNvPr id="12" name="Espace réservé du pied de page 11"/>
          <p:cNvSpPr>
            <a:spLocks noGrp="1"/>
          </p:cNvSpPr>
          <p:nvPr>
            <p:ph type="ftr" sz="quarter" idx="17"/>
          </p:nvPr>
        </p:nvSpPr>
        <p:spPr bwMode="gray">
          <a:xfrm>
            <a:off x="504000" y="439200"/>
            <a:ext cx="4788000" cy="270000"/>
          </a:xfrm>
        </p:spPr>
        <p:txBody>
          <a:bodyPr/>
          <a:lstStyle>
            <a:lvl1pPr algn="l">
              <a:defRPr sz="1800" b="0">
                <a:solidFill>
                  <a:schemeClr val="bg1"/>
                </a:solidFill>
              </a:defRPr>
            </a:lvl1pPr>
          </a:lstStyle>
          <a:p>
            <a:endParaRPr lang="en-GB" noProof="0" dirty="0"/>
          </a:p>
        </p:txBody>
      </p:sp>
      <p:sp>
        <p:nvSpPr>
          <p:cNvPr id="15" name="Espace réservé du texte 14"/>
          <p:cNvSpPr>
            <a:spLocks noGrp="1"/>
          </p:cNvSpPr>
          <p:nvPr>
            <p:ph type="body" sz="quarter" idx="19" hasCustomPrompt="1"/>
          </p:nvPr>
        </p:nvSpPr>
        <p:spPr bwMode="gray">
          <a:xfrm>
            <a:off x="4194000" y="4424400"/>
            <a:ext cx="4413600" cy="243000"/>
          </a:xfrm>
        </p:spPr>
        <p:txBody>
          <a:bodyPr anchor="b" anchorCtr="0"/>
          <a:lstStyle>
            <a:lvl1pPr algn="r">
              <a:lnSpc>
                <a:spcPct val="100000"/>
              </a:lnSpc>
              <a:defRPr sz="900" b="1">
                <a:solidFill>
                  <a:schemeClr val="accent2"/>
                </a:solidFill>
              </a:defRPr>
            </a:lvl1pPr>
          </a:lstStyle>
          <a:p>
            <a:pPr lvl="0"/>
            <a:r>
              <a:rPr lang="en-GB" noProof="0" dirty="0" smtClean="0"/>
              <a:t>Reach every child</a:t>
            </a:r>
          </a:p>
        </p:txBody>
      </p:sp>
      <p:sp>
        <p:nvSpPr>
          <p:cNvPr id="16" name="Rectangle 15"/>
          <p:cNvSpPr/>
          <p:nvPr userDrawn="1"/>
        </p:nvSpPr>
        <p:spPr bwMode="gray">
          <a:xfrm>
            <a:off x="4194000" y="4712400"/>
            <a:ext cx="4413600" cy="215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GB" sz="900" noProof="0" dirty="0" smtClean="0">
                <a:solidFill>
                  <a:schemeClr val="accent3"/>
                </a:solidFill>
              </a:rPr>
              <a:t>www.gavi.org</a:t>
            </a:r>
            <a:endParaRPr lang="en-GB" sz="900" noProof="0" dirty="0">
              <a:solidFill>
                <a:schemeClr val="accent3"/>
              </a:solidFill>
            </a:endParaRPr>
          </a:p>
        </p:txBody>
      </p:sp>
      <p:sp>
        <p:nvSpPr>
          <p:cNvPr id="19" name="Rectangle 18"/>
          <p:cNvSpPr/>
          <p:nvPr userDrawn="1"/>
        </p:nvSpPr>
        <p:spPr bwMode="gray">
          <a:xfrm>
            <a:off x="504000" y="2543921"/>
            <a:ext cx="1753200" cy="1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04000" y="4196704"/>
            <a:ext cx="1753200" cy="653944"/>
          </a:xfrm>
          <a:prstGeom prst="rect">
            <a:avLst/>
          </a:prstGeom>
        </p:spPr>
      </p:pic>
    </p:spTree>
    <p:extLst>
      <p:ext uri="{BB962C8B-B14F-4D97-AF65-F5344CB8AC3E}">
        <p14:creationId xmlns:p14="http://schemas.microsoft.com/office/powerpoint/2010/main" xmlns="" val="16693130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Green">
    <p:spTree>
      <p:nvGrpSpPr>
        <p:cNvPr id="1" name=""/>
        <p:cNvGrpSpPr/>
        <p:nvPr/>
      </p:nvGrpSpPr>
      <p:grpSpPr>
        <a:xfrm>
          <a:off x="0" y="0"/>
          <a:ext cx="0" cy="0"/>
          <a:chOff x="0" y="0"/>
          <a:chExt cx="0" cy="0"/>
        </a:xfrm>
      </p:grpSpPr>
      <p:sp>
        <p:nvSpPr>
          <p:cNvPr id="14" name="Rectangle 13"/>
          <p:cNvSpPr/>
          <p:nvPr userDrawn="1"/>
        </p:nvSpPr>
        <p:spPr bwMode="gray">
          <a:xfrm>
            <a:off x="3635376" y="3948903"/>
            <a:ext cx="5508625" cy="1194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9" name="Image 18" descr="FD_02.png"/>
          <p:cNvPicPr>
            <a:picLocks/>
          </p:cNvPicPr>
          <p:nvPr userDrawn="1"/>
        </p:nvPicPr>
        <p:blipFill>
          <a:blip r:embed="rId2" cstate="print"/>
          <a:stretch>
            <a:fillRect/>
          </a:stretch>
        </p:blipFill>
        <p:spPr bwMode="gray">
          <a:xfrm>
            <a:off x="0" y="-1"/>
            <a:ext cx="9144000" cy="3888000"/>
          </a:xfrm>
          <a:prstGeom prst="rect">
            <a:avLst/>
          </a:prstGeom>
        </p:spPr>
      </p:pic>
      <p:sp>
        <p:nvSpPr>
          <p:cNvPr id="22" name="Rectangle 21"/>
          <p:cNvSpPr/>
          <p:nvPr userDrawn="1"/>
        </p:nvSpPr>
        <p:spPr bwMode="gray">
          <a:xfrm>
            <a:off x="3635376" y="3948903"/>
            <a:ext cx="5508625" cy="1194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8" name="Rectangle 17"/>
          <p:cNvSpPr/>
          <p:nvPr userDrawn="1"/>
        </p:nvSpPr>
        <p:spPr bwMode="gray">
          <a:xfrm>
            <a:off x="468313" y="2543921"/>
            <a:ext cx="2448000" cy="18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17" name="Espace réservé du texte 8"/>
          <p:cNvSpPr>
            <a:spLocks noGrp="1"/>
          </p:cNvSpPr>
          <p:nvPr>
            <p:ph type="body" sz="quarter" idx="13" hasCustomPrompt="1"/>
          </p:nvPr>
        </p:nvSpPr>
        <p:spPr bwMode="gray">
          <a:xfrm>
            <a:off x="504000" y="730800"/>
            <a:ext cx="4788000" cy="1674000"/>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GB" noProof="0" dirty="0" smtClean="0"/>
              <a:t>TITLE</a:t>
            </a:r>
          </a:p>
        </p:txBody>
      </p:sp>
      <p:sp>
        <p:nvSpPr>
          <p:cNvPr id="21" name="Espace réservé du texte 8"/>
          <p:cNvSpPr>
            <a:spLocks noGrp="1"/>
          </p:cNvSpPr>
          <p:nvPr>
            <p:ph type="body" sz="quarter" idx="14" hasCustomPrompt="1"/>
          </p:nvPr>
        </p:nvSpPr>
        <p:spPr bwMode="gray">
          <a:xfrm>
            <a:off x="504000" y="2689200"/>
            <a:ext cx="4788000" cy="1108800"/>
          </a:xfrm>
        </p:spPr>
        <p:txBody>
          <a:bodyPr anchor="t" anchorCtr="0"/>
          <a:lstStyle>
            <a:lvl1pPr marL="0" indent="0" algn="l">
              <a:lnSpc>
                <a:spcPct val="10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GB" noProof="0" dirty="0" smtClean="0"/>
              <a:t>SUBTITLE</a:t>
            </a:r>
          </a:p>
        </p:txBody>
      </p:sp>
      <p:sp>
        <p:nvSpPr>
          <p:cNvPr id="23" name="Espace réservé du pied de page 11"/>
          <p:cNvSpPr>
            <a:spLocks noGrp="1"/>
          </p:cNvSpPr>
          <p:nvPr>
            <p:ph type="ftr" sz="quarter" idx="17"/>
          </p:nvPr>
        </p:nvSpPr>
        <p:spPr bwMode="gray">
          <a:xfrm>
            <a:off x="504000" y="439200"/>
            <a:ext cx="4788000" cy="270000"/>
          </a:xfrm>
        </p:spPr>
        <p:txBody>
          <a:bodyPr/>
          <a:lstStyle>
            <a:lvl1pPr algn="l">
              <a:defRPr sz="1800" b="0">
                <a:solidFill>
                  <a:schemeClr val="bg1"/>
                </a:solidFill>
              </a:defRPr>
            </a:lvl1pPr>
          </a:lstStyle>
          <a:p>
            <a:r>
              <a:rPr lang="en-GB" noProof="0" dirty="0" smtClean="0"/>
              <a:t>#add your hashtag</a:t>
            </a:r>
            <a:endParaRPr lang="en-GB" noProof="0" dirty="0"/>
          </a:p>
        </p:txBody>
      </p:sp>
      <p:sp>
        <p:nvSpPr>
          <p:cNvPr id="24" name="Rectangle 23"/>
          <p:cNvSpPr/>
          <p:nvPr userDrawn="1"/>
        </p:nvSpPr>
        <p:spPr bwMode="gray">
          <a:xfrm>
            <a:off x="4194000" y="4712400"/>
            <a:ext cx="4413600" cy="21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GB" sz="900" noProof="0" dirty="0" smtClean="0">
                <a:solidFill>
                  <a:schemeClr val="accent3"/>
                </a:solidFill>
              </a:rPr>
              <a:t>www.gavi.org</a:t>
            </a:r>
            <a:endParaRPr lang="en-GB" sz="900" noProof="0" dirty="0">
              <a:solidFill>
                <a:schemeClr val="accent3"/>
              </a:solidFill>
            </a:endParaRPr>
          </a:p>
        </p:txBody>
      </p:sp>
      <p:sp>
        <p:nvSpPr>
          <p:cNvPr id="25" name="Espace réservé du texte 14"/>
          <p:cNvSpPr>
            <a:spLocks noGrp="1"/>
          </p:cNvSpPr>
          <p:nvPr>
            <p:ph type="body" sz="quarter" idx="19" hasCustomPrompt="1"/>
          </p:nvPr>
        </p:nvSpPr>
        <p:spPr bwMode="gray">
          <a:xfrm>
            <a:off x="4194000" y="4424400"/>
            <a:ext cx="4413600" cy="244800"/>
          </a:xfrm>
        </p:spPr>
        <p:txBody>
          <a:bodyPr anchor="b" anchorCtr="0"/>
          <a:lstStyle>
            <a:lvl1pPr algn="r">
              <a:lnSpc>
                <a:spcPct val="100000"/>
              </a:lnSpc>
              <a:defRPr sz="900" b="1" baseline="0">
                <a:solidFill>
                  <a:schemeClr val="accent2"/>
                </a:solidFill>
              </a:defRPr>
            </a:lvl1pPr>
          </a:lstStyle>
          <a:p>
            <a:pPr lvl="0"/>
            <a:r>
              <a:rPr lang="en-GB" noProof="0" dirty="0" smtClean="0"/>
              <a:t>Reach every child.</a:t>
            </a:r>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504000" y="4196704"/>
            <a:ext cx="1753200" cy="653944"/>
          </a:xfrm>
          <a:prstGeom prst="rect">
            <a:avLst/>
          </a:prstGeom>
        </p:spPr>
      </p:pic>
    </p:spTree>
    <p:extLst>
      <p:ext uri="{BB962C8B-B14F-4D97-AF65-F5344CB8AC3E}">
        <p14:creationId xmlns:p14="http://schemas.microsoft.com/office/powerpoint/2010/main" xmlns="" val="447718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_you_picture_2">
    <p:spTree>
      <p:nvGrpSpPr>
        <p:cNvPr id="1" name=""/>
        <p:cNvGrpSpPr/>
        <p:nvPr/>
      </p:nvGrpSpPr>
      <p:grpSpPr>
        <a:xfrm>
          <a:off x="0" y="0"/>
          <a:ext cx="0" cy="0"/>
          <a:chOff x="0" y="0"/>
          <a:chExt cx="0" cy="0"/>
        </a:xfrm>
      </p:grpSpPr>
      <p:sp>
        <p:nvSpPr>
          <p:cNvPr id="20" name="Espace réservé pour une image  25"/>
          <p:cNvSpPr>
            <a:spLocks noGrp="1"/>
          </p:cNvSpPr>
          <p:nvPr>
            <p:ph type="pic" sz="quarter" idx="10" hasCustomPrompt="1"/>
          </p:nvPr>
        </p:nvSpPr>
        <p:spPr>
          <a:xfrm>
            <a:off x="5116434" y="0"/>
            <a:ext cx="4027567" cy="3888000"/>
          </a:xfrm>
          <a:custGeom>
            <a:avLst/>
            <a:gdLst>
              <a:gd name="connsiteX0" fmla="*/ 1929568 w 4027567"/>
              <a:gd name="connsiteY0" fmla="*/ 0 h 3869100"/>
              <a:gd name="connsiteX1" fmla="*/ 4027567 w 4027567"/>
              <a:gd name="connsiteY1" fmla="*/ 0 h 3869100"/>
              <a:gd name="connsiteX2" fmla="*/ 4027567 w 4027567"/>
              <a:gd name="connsiteY2" fmla="*/ 3869100 h 3869100"/>
              <a:gd name="connsiteX3" fmla="*/ 0 w 4027567"/>
              <a:gd name="connsiteY3" fmla="*/ 3869100 h 3869100"/>
              <a:gd name="connsiteX4" fmla="*/ 29823 w 4027567"/>
              <a:gd name="connsiteY4" fmla="*/ 3580448 h 3869100"/>
              <a:gd name="connsiteX5" fmla="*/ 1929568 w 4027567"/>
              <a:gd name="connsiteY5" fmla="*/ 0 h 386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7567" h="3869100">
                <a:moveTo>
                  <a:pt x="1929568" y="0"/>
                </a:moveTo>
                <a:lnTo>
                  <a:pt x="4027567" y="0"/>
                </a:lnTo>
                <a:lnTo>
                  <a:pt x="4027567" y="3869100"/>
                </a:lnTo>
                <a:lnTo>
                  <a:pt x="0" y="3869100"/>
                </a:lnTo>
                <a:lnTo>
                  <a:pt x="29823" y="3580448"/>
                </a:lnTo>
                <a:cubicBezTo>
                  <a:pt x="280550" y="2115735"/>
                  <a:pt x="1924285" y="945283"/>
                  <a:pt x="1929568" y="0"/>
                </a:cubicBezTo>
                <a:close/>
              </a:path>
            </a:pathLst>
          </a:custGeom>
          <a:solidFill>
            <a:schemeClr val="bg2"/>
          </a:solidFill>
        </p:spPr>
        <p:txBody>
          <a:bodyPr wrap="square" tIns="720000" anchor="ctr" anchorCtr="0">
            <a:noAutofit/>
          </a:bodyPr>
          <a:lstStyle>
            <a:lvl1pPr marL="0" marR="0" indent="0" algn="ctr" defTabSz="914400" rtl="0" eaLnBrk="1" fontAlgn="auto" latinLnBrk="0" hangingPunct="1">
              <a:lnSpc>
                <a:spcPct val="110000"/>
              </a:lnSpc>
              <a:spcBef>
                <a:spcPts val="0"/>
              </a:spcBef>
              <a:spcAft>
                <a:spcPts val="0"/>
              </a:spcAft>
              <a:buClrTx/>
              <a:buSzTx/>
              <a:buFont typeface="Arial" pitchFamily="34" charset="0"/>
              <a:buNone/>
              <a:tabLst/>
              <a:defRPr sz="1500">
                <a:solidFill>
                  <a:schemeClr val="bg1"/>
                </a:solidFill>
              </a:defRPr>
            </a:lvl1pPr>
          </a:lstStyle>
          <a:p>
            <a:r>
              <a:rPr lang="en-GB" noProof="0" dirty="0" smtClean="0"/>
              <a:t>Select your own photo</a:t>
            </a:r>
          </a:p>
        </p:txBody>
      </p:sp>
      <p:sp>
        <p:nvSpPr>
          <p:cNvPr id="18" name="Forme libre 12"/>
          <p:cNvSpPr/>
          <p:nvPr userDrawn="1"/>
        </p:nvSpPr>
        <p:spPr>
          <a:xfrm>
            <a:off x="2" y="-1"/>
            <a:ext cx="7046001" cy="3888000"/>
          </a:xfrm>
          <a:custGeom>
            <a:avLst/>
            <a:gdLst>
              <a:gd name="connsiteX0" fmla="*/ 0 w 7046001"/>
              <a:gd name="connsiteY0" fmla="*/ 0 h 3870000"/>
              <a:gd name="connsiteX1" fmla="*/ 7046001 w 7046001"/>
              <a:gd name="connsiteY1" fmla="*/ 0 h 3870000"/>
              <a:gd name="connsiteX2" fmla="*/ 5146256 w 7046001"/>
              <a:gd name="connsiteY2" fmla="*/ 3580448 h 3870000"/>
              <a:gd name="connsiteX3" fmla="*/ 5116340 w 7046001"/>
              <a:gd name="connsiteY3" fmla="*/ 3870000 h 3870000"/>
              <a:gd name="connsiteX4" fmla="*/ 0 w 7046001"/>
              <a:gd name="connsiteY4" fmla="*/ 3870000 h 387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6001" h="3870000">
                <a:moveTo>
                  <a:pt x="0" y="0"/>
                </a:moveTo>
                <a:lnTo>
                  <a:pt x="7046001" y="0"/>
                </a:lnTo>
                <a:cubicBezTo>
                  <a:pt x="7040718" y="945283"/>
                  <a:pt x="5396983" y="2115735"/>
                  <a:pt x="5146256" y="3580448"/>
                </a:cubicBezTo>
                <a:lnTo>
                  <a:pt x="5116340" y="3870000"/>
                </a:lnTo>
                <a:lnTo>
                  <a:pt x="0" y="3870000"/>
                </a:lnTo>
                <a:close/>
              </a:path>
            </a:pathLst>
          </a:custGeom>
          <a:gradFill>
            <a:gsLst>
              <a:gs pos="0">
                <a:schemeClr val="accent3">
                  <a:lumMod val="75000"/>
                </a:schemeClr>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userDrawn="1"/>
        </p:nvSpPr>
        <p:spPr bwMode="gray">
          <a:xfrm>
            <a:off x="3635376" y="3948903"/>
            <a:ext cx="5508625" cy="1194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9" name="Espace réservé du texte 8"/>
          <p:cNvSpPr>
            <a:spLocks noGrp="1"/>
          </p:cNvSpPr>
          <p:nvPr>
            <p:ph type="body" sz="quarter" idx="13" hasCustomPrompt="1"/>
          </p:nvPr>
        </p:nvSpPr>
        <p:spPr bwMode="gray">
          <a:xfrm>
            <a:off x="504000" y="730800"/>
            <a:ext cx="4788000" cy="1674000"/>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GB" noProof="0" dirty="0" smtClean="0"/>
              <a:t>THANK YOU</a:t>
            </a:r>
          </a:p>
        </p:txBody>
      </p:sp>
      <p:sp>
        <p:nvSpPr>
          <p:cNvPr id="12" name="Espace réservé du pied de page 11"/>
          <p:cNvSpPr>
            <a:spLocks noGrp="1"/>
          </p:cNvSpPr>
          <p:nvPr>
            <p:ph type="ftr" sz="quarter" idx="17"/>
          </p:nvPr>
        </p:nvSpPr>
        <p:spPr bwMode="gray">
          <a:xfrm>
            <a:off x="504000" y="439200"/>
            <a:ext cx="4788000" cy="270000"/>
          </a:xfrm>
        </p:spPr>
        <p:txBody>
          <a:bodyPr/>
          <a:lstStyle>
            <a:lvl1pPr algn="l">
              <a:defRPr sz="1800" b="0">
                <a:solidFill>
                  <a:schemeClr val="bg1"/>
                </a:solidFill>
              </a:defRPr>
            </a:lvl1pPr>
          </a:lstStyle>
          <a:p>
            <a:endParaRPr lang="en-GB" noProof="0" dirty="0"/>
          </a:p>
        </p:txBody>
      </p:sp>
      <p:sp>
        <p:nvSpPr>
          <p:cNvPr id="15" name="Espace réservé du texte 14"/>
          <p:cNvSpPr>
            <a:spLocks noGrp="1"/>
          </p:cNvSpPr>
          <p:nvPr>
            <p:ph type="body" sz="quarter" idx="19" hasCustomPrompt="1"/>
          </p:nvPr>
        </p:nvSpPr>
        <p:spPr bwMode="gray">
          <a:xfrm>
            <a:off x="4194000" y="4424400"/>
            <a:ext cx="4413600" cy="243000"/>
          </a:xfrm>
        </p:spPr>
        <p:txBody>
          <a:bodyPr anchor="b" anchorCtr="0"/>
          <a:lstStyle>
            <a:lvl1pPr algn="r">
              <a:lnSpc>
                <a:spcPct val="100000"/>
              </a:lnSpc>
              <a:defRPr sz="900" b="1">
                <a:solidFill>
                  <a:schemeClr val="accent2"/>
                </a:solidFill>
              </a:defRPr>
            </a:lvl1pPr>
          </a:lstStyle>
          <a:p>
            <a:pPr lvl="0"/>
            <a:r>
              <a:rPr lang="en-GB" noProof="0" dirty="0" smtClean="0"/>
              <a:t>Reach every child</a:t>
            </a:r>
          </a:p>
        </p:txBody>
      </p:sp>
      <p:sp>
        <p:nvSpPr>
          <p:cNvPr id="16" name="Rectangle 15"/>
          <p:cNvSpPr/>
          <p:nvPr userDrawn="1"/>
        </p:nvSpPr>
        <p:spPr bwMode="gray">
          <a:xfrm>
            <a:off x="4194000" y="4712400"/>
            <a:ext cx="4413600" cy="215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GB" sz="900" noProof="0" dirty="0" smtClean="0">
                <a:solidFill>
                  <a:schemeClr val="accent3"/>
                </a:solidFill>
              </a:rPr>
              <a:t>www.gavi.org</a:t>
            </a:r>
            <a:endParaRPr lang="en-GB" sz="900" noProof="0" dirty="0">
              <a:solidFill>
                <a:schemeClr val="accent3"/>
              </a:solidFill>
            </a:endParaRPr>
          </a:p>
        </p:txBody>
      </p:sp>
      <p:sp>
        <p:nvSpPr>
          <p:cNvPr id="19" name="Rectangle 18"/>
          <p:cNvSpPr/>
          <p:nvPr userDrawn="1"/>
        </p:nvSpPr>
        <p:spPr bwMode="gray">
          <a:xfrm>
            <a:off x="504000" y="2543921"/>
            <a:ext cx="1753200" cy="1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04000" y="4196704"/>
            <a:ext cx="1753200" cy="653944"/>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_Picture_2">
    <p:spTree>
      <p:nvGrpSpPr>
        <p:cNvPr id="1" name=""/>
        <p:cNvGrpSpPr/>
        <p:nvPr/>
      </p:nvGrpSpPr>
      <p:grpSpPr>
        <a:xfrm>
          <a:off x="0" y="0"/>
          <a:ext cx="0" cy="0"/>
          <a:chOff x="0" y="0"/>
          <a:chExt cx="0" cy="0"/>
        </a:xfrm>
      </p:grpSpPr>
      <p:sp>
        <p:nvSpPr>
          <p:cNvPr id="22" name="Rectangle 21"/>
          <p:cNvSpPr/>
          <p:nvPr userDrawn="1"/>
        </p:nvSpPr>
        <p:spPr bwMode="gray">
          <a:xfrm>
            <a:off x="3635376" y="3948903"/>
            <a:ext cx="5508625" cy="1194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Rectangle 1"/>
          <p:cNvSpPr/>
          <p:nvPr userDrawn="1"/>
        </p:nvSpPr>
        <p:spPr>
          <a:xfrm>
            <a:off x="0" y="0"/>
            <a:ext cx="9144001" cy="3888000"/>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Espace réservé du texte 8"/>
          <p:cNvSpPr>
            <a:spLocks noGrp="1"/>
          </p:cNvSpPr>
          <p:nvPr>
            <p:ph type="body" sz="quarter" idx="13" hasCustomPrompt="1"/>
          </p:nvPr>
        </p:nvSpPr>
        <p:spPr bwMode="gray">
          <a:xfrm>
            <a:off x="504000" y="730800"/>
            <a:ext cx="4968000" cy="1674000"/>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GB" noProof="0" dirty="0" smtClean="0"/>
              <a:t>TITLE</a:t>
            </a:r>
          </a:p>
        </p:txBody>
      </p:sp>
      <p:sp>
        <p:nvSpPr>
          <p:cNvPr id="15" name="Espace réservé du texte 14"/>
          <p:cNvSpPr>
            <a:spLocks noGrp="1"/>
          </p:cNvSpPr>
          <p:nvPr>
            <p:ph type="body" sz="quarter" idx="19" hasCustomPrompt="1"/>
          </p:nvPr>
        </p:nvSpPr>
        <p:spPr bwMode="gray">
          <a:xfrm>
            <a:off x="4194000" y="4424400"/>
            <a:ext cx="4413600" cy="243000"/>
          </a:xfrm>
          <a:ln>
            <a:noFill/>
          </a:ln>
          <a:effectLst/>
        </p:spPr>
        <p:txBody>
          <a:bodyPr anchor="b" anchorCtr="0"/>
          <a:lstStyle>
            <a:lvl1pPr algn="r">
              <a:lnSpc>
                <a:spcPct val="100000"/>
              </a:lnSpc>
              <a:defRPr sz="900" b="1">
                <a:solidFill>
                  <a:schemeClr val="accent2"/>
                </a:solidFill>
              </a:defRPr>
            </a:lvl1pPr>
          </a:lstStyle>
          <a:p>
            <a:pPr lvl="0"/>
            <a:r>
              <a:rPr lang="en-GB" noProof="0" dirty="0" smtClean="0"/>
              <a:t>Reach every child</a:t>
            </a:r>
          </a:p>
        </p:txBody>
      </p:sp>
      <p:sp>
        <p:nvSpPr>
          <p:cNvPr id="16" name="Rectangle 15"/>
          <p:cNvSpPr/>
          <p:nvPr userDrawn="1"/>
        </p:nvSpPr>
        <p:spPr bwMode="gray">
          <a:xfrm>
            <a:off x="4194000" y="4712400"/>
            <a:ext cx="4413600" cy="215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GB" sz="900" noProof="0" dirty="0" smtClean="0">
                <a:solidFill>
                  <a:schemeClr val="accent3"/>
                </a:solidFill>
              </a:rPr>
              <a:t>www.gavi.org</a:t>
            </a:r>
            <a:endParaRPr lang="en-GB" sz="900" noProof="0" dirty="0">
              <a:solidFill>
                <a:schemeClr val="accent3"/>
              </a:solidFill>
            </a:endParaRPr>
          </a:p>
        </p:txBody>
      </p:sp>
      <p:sp>
        <p:nvSpPr>
          <p:cNvPr id="19" name="Rectangle 18"/>
          <p:cNvSpPr/>
          <p:nvPr userDrawn="1"/>
        </p:nvSpPr>
        <p:spPr bwMode="gray">
          <a:xfrm>
            <a:off x="504000" y="2543921"/>
            <a:ext cx="1753200" cy="1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8" name="Espace réservé pour une image  25"/>
          <p:cNvSpPr>
            <a:spLocks noGrp="1"/>
          </p:cNvSpPr>
          <p:nvPr>
            <p:ph type="pic" sz="quarter" idx="10" hasCustomPrompt="1"/>
          </p:nvPr>
        </p:nvSpPr>
        <p:spPr>
          <a:xfrm>
            <a:off x="5364088" y="0"/>
            <a:ext cx="3779913" cy="3888000"/>
          </a:xfrm>
          <a:custGeom>
            <a:avLst/>
            <a:gdLst>
              <a:gd name="connsiteX0" fmla="*/ 1929568 w 4027567"/>
              <a:gd name="connsiteY0" fmla="*/ 0 h 3869100"/>
              <a:gd name="connsiteX1" fmla="*/ 4027567 w 4027567"/>
              <a:gd name="connsiteY1" fmla="*/ 0 h 3869100"/>
              <a:gd name="connsiteX2" fmla="*/ 4027567 w 4027567"/>
              <a:gd name="connsiteY2" fmla="*/ 3869100 h 3869100"/>
              <a:gd name="connsiteX3" fmla="*/ 0 w 4027567"/>
              <a:gd name="connsiteY3" fmla="*/ 3869100 h 3869100"/>
              <a:gd name="connsiteX4" fmla="*/ 29823 w 4027567"/>
              <a:gd name="connsiteY4" fmla="*/ 3580448 h 3869100"/>
              <a:gd name="connsiteX5" fmla="*/ 1929568 w 4027567"/>
              <a:gd name="connsiteY5" fmla="*/ 0 h 386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7567" h="3869100">
                <a:moveTo>
                  <a:pt x="1929568" y="0"/>
                </a:moveTo>
                <a:lnTo>
                  <a:pt x="4027567" y="0"/>
                </a:lnTo>
                <a:lnTo>
                  <a:pt x="4027567" y="3869100"/>
                </a:lnTo>
                <a:lnTo>
                  <a:pt x="0" y="3869100"/>
                </a:lnTo>
                <a:lnTo>
                  <a:pt x="29823" y="3580448"/>
                </a:lnTo>
                <a:cubicBezTo>
                  <a:pt x="280550" y="2115735"/>
                  <a:pt x="1924285" y="945283"/>
                  <a:pt x="1929568" y="0"/>
                </a:cubicBezTo>
                <a:close/>
              </a:path>
            </a:pathLst>
          </a:custGeom>
          <a:solidFill>
            <a:schemeClr val="bg2"/>
          </a:solidFill>
        </p:spPr>
        <p:txBody>
          <a:bodyPr wrap="square" tIns="720000" anchor="ctr" anchorCtr="0">
            <a:noAutofit/>
          </a:bodyPr>
          <a:lstStyle>
            <a:lvl1pPr marL="0" marR="0" indent="0" algn="ctr" defTabSz="914400" rtl="0" eaLnBrk="1" fontAlgn="auto" latinLnBrk="0" hangingPunct="1">
              <a:lnSpc>
                <a:spcPct val="110000"/>
              </a:lnSpc>
              <a:spcBef>
                <a:spcPts val="0"/>
              </a:spcBef>
              <a:spcAft>
                <a:spcPts val="0"/>
              </a:spcAft>
              <a:buClrTx/>
              <a:buSzTx/>
              <a:buFont typeface="Arial" pitchFamily="34" charset="0"/>
              <a:buNone/>
              <a:tabLst/>
              <a:defRPr sz="1500">
                <a:solidFill>
                  <a:schemeClr val="bg1"/>
                </a:solidFill>
              </a:defRPr>
            </a:lvl1pPr>
          </a:lstStyle>
          <a:p>
            <a:r>
              <a:rPr lang="en-GB" noProof="0" dirty="0" smtClean="0"/>
              <a:t>Select your own photo</a:t>
            </a:r>
          </a:p>
        </p:txBody>
      </p:sp>
      <p:sp>
        <p:nvSpPr>
          <p:cNvPr id="8" name="Espace réservé du texte 8"/>
          <p:cNvSpPr>
            <a:spLocks noGrp="1"/>
          </p:cNvSpPr>
          <p:nvPr>
            <p:ph type="body" sz="quarter" idx="14" hasCustomPrompt="1"/>
          </p:nvPr>
        </p:nvSpPr>
        <p:spPr bwMode="gray">
          <a:xfrm>
            <a:off x="504000" y="2689200"/>
            <a:ext cx="4968000" cy="1109700"/>
          </a:xfrm>
        </p:spPr>
        <p:txBody>
          <a:bodyPr anchor="t" anchorCtr="0"/>
          <a:lstStyle>
            <a:lvl1pPr marL="0" indent="0" algn="l">
              <a:lnSpc>
                <a:spcPct val="10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GB" noProof="0" dirty="0" smtClean="0"/>
              <a:t>SUBTITLE</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04000" y="4196704"/>
            <a:ext cx="1753200" cy="653944"/>
          </a:xfrm>
          <a:prstGeom prst="rect">
            <a:avLst/>
          </a:prstGeom>
        </p:spPr>
      </p:pic>
    </p:spTree>
    <p:extLst>
      <p:ext uri="{BB962C8B-B14F-4D97-AF65-F5344CB8AC3E}">
        <p14:creationId xmlns:p14="http://schemas.microsoft.com/office/powerpoint/2010/main" xmlns="" val="3495114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ver_Picture_2">
    <p:spTree>
      <p:nvGrpSpPr>
        <p:cNvPr id="1" name=""/>
        <p:cNvGrpSpPr/>
        <p:nvPr/>
      </p:nvGrpSpPr>
      <p:grpSpPr>
        <a:xfrm>
          <a:off x="0" y="0"/>
          <a:ext cx="0" cy="0"/>
          <a:chOff x="0" y="0"/>
          <a:chExt cx="0" cy="0"/>
        </a:xfrm>
      </p:grpSpPr>
      <p:sp>
        <p:nvSpPr>
          <p:cNvPr id="22" name="Rectangle 21"/>
          <p:cNvSpPr/>
          <p:nvPr userDrawn="1"/>
        </p:nvSpPr>
        <p:spPr bwMode="gray">
          <a:xfrm>
            <a:off x="3635376" y="3948903"/>
            <a:ext cx="5508625" cy="1194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Rectangle 1"/>
          <p:cNvSpPr/>
          <p:nvPr userDrawn="1"/>
        </p:nvSpPr>
        <p:spPr>
          <a:xfrm>
            <a:off x="0" y="0"/>
            <a:ext cx="9144001" cy="3888000"/>
          </a:xfrm>
          <a:prstGeom prst="rect">
            <a:avLst/>
          </a:prstGeom>
          <a:gradFill>
            <a:gsLst>
              <a:gs pos="0">
                <a:schemeClr val="accent3">
                  <a:lumMod val="75000"/>
                </a:schemeClr>
              </a:gs>
              <a:gs pos="100000">
                <a:schemeClr val="accent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Espace réservé du texte 8"/>
          <p:cNvSpPr>
            <a:spLocks noGrp="1"/>
          </p:cNvSpPr>
          <p:nvPr>
            <p:ph type="body" sz="quarter" idx="13" hasCustomPrompt="1"/>
          </p:nvPr>
        </p:nvSpPr>
        <p:spPr bwMode="gray">
          <a:xfrm>
            <a:off x="504000" y="730800"/>
            <a:ext cx="4968000" cy="1674000"/>
          </a:xfrm>
        </p:spPr>
        <p:txBody>
          <a:bodyPr anchor="b" anchorCtr="0"/>
          <a:lstStyle>
            <a:lvl1pPr marL="0" indent="0" algn="l">
              <a:lnSpc>
                <a:spcPct val="90000"/>
              </a:lnSpc>
              <a:buNone/>
              <a:defRPr sz="2800" b="1" cap="none" baseline="0">
                <a:solidFill>
                  <a:schemeClr val="bg1"/>
                </a:solidFill>
              </a:defRPr>
            </a:lvl1pPr>
            <a:lvl2pPr marL="0" algn="ctr">
              <a:lnSpc>
                <a:spcPct val="100000"/>
              </a:lnSpc>
              <a:spcBef>
                <a:spcPts val="6900"/>
              </a:spcBef>
              <a:defRPr sz="2000" b="1">
                <a:solidFill>
                  <a:schemeClr val="bg1"/>
                </a:solidFill>
              </a:defRPr>
            </a:lvl2pPr>
          </a:lstStyle>
          <a:p>
            <a:pPr lvl="0"/>
            <a:r>
              <a:rPr lang="en-GB" noProof="0" dirty="0" smtClean="0"/>
              <a:t>TITLE</a:t>
            </a:r>
          </a:p>
        </p:txBody>
      </p:sp>
      <p:sp>
        <p:nvSpPr>
          <p:cNvPr id="15" name="Espace réservé du texte 14"/>
          <p:cNvSpPr>
            <a:spLocks noGrp="1"/>
          </p:cNvSpPr>
          <p:nvPr>
            <p:ph type="body" sz="quarter" idx="19" hasCustomPrompt="1"/>
          </p:nvPr>
        </p:nvSpPr>
        <p:spPr bwMode="gray">
          <a:xfrm>
            <a:off x="4194000" y="4424400"/>
            <a:ext cx="4413600" cy="243000"/>
          </a:xfrm>
          <a:ln>
            <a:noFill/>
          </a:ln>
        </p:spPr>
        <p:txBody>
          <a:bodyPr anchor="b" anchorCtr="0"/>
          <a:lstStyle>
            <a:lvl1pPr algn="r">
              <a:lnSpc>
                <a:spcPct val="100000"/>
              </a:lnSpc>
              <a:defRPr sz="900" b="1">
                <a:solidFill>
                  <a:schemeClr val="accent2"/>
                </a:solidFill>
              </a:defRPr>
            </a:lvl1pPr>
          </a:lstStyle>
          <a:p>
            <a:pPr lvl="0"/>
            <a:r>
              <a:rPr lang="en-GB" noProof="0" dirty="0" smtClean="0"/>
              <a:t>Reach every child</a:t>
            </a:r>
          </a:p>
        </p:txBody>
      </p:sp>
      <p:sp>
        <p:nvSpPr>
          <p:cNvPr id="16" name="Rectangle 15"/>
          <p:cNvSpPr/>
          <p:nvPr userDrawn="1"/>
        </p:nvSpPr>
        <p:spPr bwMode="gray">
          <a:xfrm>
            <a:off x="4194000" y="4712400"/>
            <a:ext cx="4413600" cy="215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r"/>
            <a:r>
              <a:rPr lang="en-GB" sz="900" noProof="0" dirty="0" smtClean="0">
                <a:solidFill>
                  <a:schemeClr val="accent3"/>
                </a:solidFill>
              </a:rPr>
              <a:t>www.gavi.org</a:t>
            </a:r>
            <a:endParaRPr lang="en-GB" sz="900" noProof="0" dirty="0">
              <a:solidFill>
                <a:schemeClr val="accent3"/>
              </a:solidFill>
            </a:endParaRPr>
          </a:p>
        </p:txBody>
      </p:sp>
      <p:sp>
        <p:nvSpPr>
          <p:cNvPr id="19" name="Rectangle 18"/>
          <p:cNvSpPr/>
          <p:nvPr userDrawn="1"/>
        </p:nvSpPr>
        <p:spPr bwMode="gray">
          <a:xfrm>
            <a:off x="504000" y="2543921"/>
            <a:ext cx="1753200" cy="1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8" name="Espace réservé pour une image  25"/>
          <p:cNvSpPr>
            <a:spLocks noGrp="1"/>
          </p:cNvSpPr>
          <p:nvPr>
            <p:ph type="pic" sz="quarter" idx="10" hasCustomPrompt="1"/>
          </p:nvPr>
        </p:nvSpPr>
        <p:spPr>
          <a:xfrm>
            <a:off x="5364088" y="0"/>
            <a:ext cx="3779913" cy="3888000"/>
          </a:xfrm>
          <a:custGeom>
            <a:avLst/>
            <a:gdLst>
              <a:gd name="connsiteX0" fmla="*/ 1929568 w 4027567"/>
              <a:gd name="connsiteY0" fmla="*/ 0 h 3869100"/>
              <a:gd name="connsiteX1" fmla="*/ 4027567 w 4027567"/>
              <a:gd name="connsiteY1" fmla="*/ 0 h 3869100"/>
              <a:gd name="connsiteX2" fmla="*/ 4027567 w 4027567"/>
              <a:gd name="connsiteY2" fmla="*/ 3869100 h 3869100"/>
              <a:gd name="connsiteX3" fmla="*/ 0 w 4027567"/>
              <a:gd name="connsiteY3" fmla="*/ 3869100 h 3869100"/>
              <a:gd name="connsiteX4" fmla="*/ 29823 w 4027567"/>
              <a:gd name="connsiteY4" fmla="*/ 3580448 h 3869100"/>
              <a:gd name="connsiteX5" fmla="*/ 1929568 w 4027567"/>
              <a:gd name="connsiteY5" fmla="*/ 0 h 386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27567" h="3869100">
                <a:moveTo>
                  <a:pt x="1929568" y="0"/>
                </a:moveTo>
                <a:lnTo>
                  <a:pt x="4027567" y="0"/>
                </a:lnTo>
                <a:lnTo>
                  <a:pt x="4027567" y="3869100"/>
                </a:lnTo>
                <a:lnTo>
                  <a:pt x="0" y="3869100"/>
                </a:lnTo>
                <a:lnTo>
                  <a:pt x="29823" y="3580448"/>
                </a:lnTo>
                <a:cubicBezTo>
                  <a:pt x="280550" y="2115735"/>
                  <a:pt x="1924285" y="945283"/>
                  <a:pt x="1929568" y="0"/>
                </a:cubicBezTo>
                <a:close/>
              </a:path>
            </a:pathLst>
          </a:custGeom>
          <a:solidFill>
            <a:schemeClr val="bg2"/>
          </a:solidFill>
        </p:spPr>
        <p:txBody>
          <a:bodyPr wrap="square" tIns="720000" anchor="ctr" anchorCtr="0">
            <a:noAutofit/>
          </a:bodyPr>
          <a:lstStyle>
            <a:lvl1pPr marL="0" marR="0" indent="0" algn="ctr" defTabSz="914400" rtl="0" eaLnBrk="1" fontAlgn="auto" latinLnBrk="0" hangingPunct="1">
              <a:lnSpc>
                <a:spcPct val="110000"/>
              </a:lnSpc>
              <a:spcBef>
                <a:spcPts val="0"/>
              </a:spcBef>
              <a:spcAft>
                <a:spcPts val="0"/>
              </a:spcAft>
              <a:buClrTx/>
              <a:buSzTx/>
              <a:buFont typeface="Arial" pitchFamily="34" charset="0"/>
              <a:buNone/>
              <a:tabLst/>
              <a:defRPr sz="1500">
                <a:solidFill>
                  <a:schemeClr val="bg1"/>
                </a:solidFill>
              </a:defRPr>
            </a:lvl1pPr>
          </a:lstStyle>
          <a:p>
            <a:r>
              <a:rPr lang="en-GB" noProof="0" dirty="0" smtClean="0"/>
              <a:t>Select your own photo</a:t>
            </a:r>
          </a:p>
        </p:txBody>
      </p:sp>
      <p:sp>
        <p:nvSpPr>
          <p:cNvPr id="8" name="Espace réservé du texte 8"/>
          <p:cNvSpPr>
            <a:spLocks noGrp="1"/>
          </p:cNvSpPr>
          <p:nvPr>
            <p:ph type="body" sz="quarter" idx="14" hasCustomPrompt="1"/>
          </p:nvPr>
        </p:nvSpPr>
        <p:spPr bwMode="gray">
          <a:xfrm>
            <a:off x="504000" y="2689200"/>
            <a:ext cx="4968000" cy="1109700"/>
          </a:xfrm>
        </p:spPr>
        <p:txBody>
          <a:bodyPr anchor="t" anchorCtr="0"/>
          <a:lstStyle>
            <a:lvl1pPr marL="0" indent="0" algn="l">
              <a:lnSpc>
                <a:spcPct val="100000"/>
              </a:lnSpc>
              <a:buNone/>
              <a:defRPr sz="2000" b="0" baseline="0">
                <a:solidFill>
                  <a:schemeClr val="bg1"/>
                </a:solidFill>
              </a:defRPr>
            </a:lvl1pPr>
            <a:lvl2pPr marL="0" algn="ctr">
              <a:lnSpc>
                <a:spcPct val="100000"/>
              </a:lnSpc>
              <a:spcBef>
                <a:spcPts val="6900"/>
              </a:spcBef>
              <a:defRPr sz="2000" b="1">
                <a:solidFill>
                  <a:schemeClr val="bg1"/>
                </a:solidFill>
              </a:defRPr>
            </a:lvl2pPr>
          </a:lstStyle>
          <a:p>
            <a:pPr lvl="0"/>
            <a:r>
              <a:rPr lang="en-GB" noProof="0" dirty="0" smtClean="0"/>
              <a:t>SUBTITLE</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504000" y="4196704"/>
            <a:ext cx="1753200" cy="653944"/>
          </a:xfrm>
          <a:prstGeom prst="rect">
            <a:avLst/>
          </a:prstGeom>
        </p:spPr>
      </p:pic>
    </p:spTree>
    <p:extLst>
      <p:ext uri="{BB962C8B-B14F-4D97-AF65-F5344CB8AC3E}">
        <p14:creationId xmlns:p14="http://schemas.microsoft.com/office/powerpoint/2010/main" xmlns="" val="1777328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_Layout">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2590033" cy="5143500"/>
          </a:xfrm>
          <a:prstGeom prst="rect">
            <a:avLst/>
          </a:prstGeom>
        </p:spPr>
      </p:pic>
      <p:sp>
        <p:nvSpPr>
          <p:cNvPr id="2" name="Titre 1"/>
          <p:cNvSpPr>
            <a:spLocks noGrp="1"/>
          </p:cNvSpPr>
          <p:nvPr>
            <p:ph type="title" hasCustomPrompt="1"/>
          </p:nvPr>
        </p:nvSpPr>
        <p:spPr bwMode="gray">
          <a:xfrm>
            <a:off x="2754000" y="777875"/>
            <a:ext cx="5526400" cy="1235148"/>
          </a:xfrm>
        </p:spPr>
        <p:txBody>
          <a:bodyPr/>
          <a:lstStyle/>
          <a:p>
            <a:r>
              <a:rPr lang="en-GB" noProof="0" dirty="0" smtClean="0"/>
              <a:t>TITLE</a:t>
            </a:r>
            <a:endParaRPr lang="en-GB" noProof="0" dirty="0"/>
          </a:p>
        </p:txBody>
      </p:sp>
      <p:sp>
        <p:nvSpPr>
          <p:cNvPr id="10" name="Espace réservé du texte 9"/>
          <p:cNvSpPr>
            <a:spLocks noGrp="1"/>
          </p:cNvSpPr>
          <p:nvPr>
            <p:ph type="body" sz="quarter" idx="13" hasCustomPrompt="1"/>
          </p:nvPr>
        </p:nvSpPr>
        <p:spPr bwMode="gray">
          <a:xfrm>
            <a:off x="2754000" y="2176928"/>
            <a:ext cx="5526400" cy="1978997"/>
          </a:xfrm>
        </p:spPr>
        <p:txBody>
          <a:bodyPr/>
          <a:lstStyle/>
          <a:p>
            <a:pPr lvl="0"/>
            <a:r>
              <a:rPr lang="en-GB" noProof="0" dirty="0" smtClean="0"/>
              <a:t>Text level 1</a:t>
            </a:r>
          </a:p>
          <a:p>
            <a:pPr lvl="1"/>
            <a:r>
              <a:rPr lang="en-GB" noProof="0" dirty="0" smtClean="0"/>
              <a:t>Text level 2</a:t>
            </a:r>
          </a:p>
          <a:p>
            <a:pPr lvl="2"/>
            <a:r>
              <a:rPr lang="en-GB" noProof="0" dirty="0" smtClean="0"/>
              <a:t>Text level 3</a:t>
            </a:r>
          </a:p>
          <a:p>
            <a:pPr lvl="3"/>
            <a:r>
              <a:rPr lang="en-GB" noProof="0" dirty="0" smtClean="0"/>
              <a:t>Text level 4</a:t>
            </a:r>
          </a:p>
          <a:p>
            <a:pPr lvl="4"/>
            <a:r>
              <a:rPr lang="en-GB" noProof="0" dirty="0" smtClean="0"/>
              <a:t>Text level 5</a:t>
            </a:r>
            <a:endParaRPr lang="en-GB" noProof="0" dirty="0"/>
          </a:p>
        </p:txBody>
      </p:sp>
      <p:sp>
        <p:nvSpPr>
          <p:cNvPr id="14" name="Espace réservé du texte 9"/>
          <p:cNvSpPr>
            <a:spLocks noGrp="1"/>
          </p:cNvSpPr>
          <p:nvPr>
            <p:ph type="body" sz="quarter" idx="14" hasCustomPrompt="1"/>
          </p:nvPr>
        </p:nvSpPr>
        <p:spPr bwMode="gray">
          <a:xfrm>
            <a:off x="0" y="0"/>
            <a:ext cx="1871408" cy="3742823"/>
          </a:xfrm>
        </p:spPr>
        <p:txBody>
          <a:bodyPr/>
          <a:lstStyle>
            <a:lvl1pPr algn="r">
              <a:defRPr sz="16600" b="1">
                <a:solidFill>
                  <a:schemeClr val="bg1"/>
                </a:solidFill>
              </a:defRPr>
            </a:lvl1pPr>
          </a:lstStyle>
          <a:p>
            <a:pPr lvl="0"/>
            <a:r>
              <a:rPr lang="en-GB" noProof="0" dirty="0" smtClean="0"/>
              <a:t>0</a:t>
            </a:r>
            <a:endParaRPr lang="en-GB" noProof="0" dirty="0"/>
          </a:p>
        </p:txBody>
      </p:sp>
      <p:sp>
        <p:nvSpPr>
          <p:cNvPr id="12" name="Espace réservé du numéro de diapositive 11"/>
          <p:cNvSpPr>
            <a:spLocks noGrp="1"/>
          </p:cNvSpPr>
          <p:nvPr>
            <p:ph type="sldNum" sz="quarter" idx="16"/>
          </p:nvPr>
        </p:nvSpPr>
        <p:spPr bwMode="gray"/>
        <p:txBody>
          <a:bodyPr/>
          <a:lstStyle/>
          <a:p>
            <a:pPr algn="l"/>
            <a:fld id="{733122C9-A0B9-462F-8757-0847AD287B63}" type="slidenum">
              <a:rPr lang="en-GB" noProof="0" smtClean="0"/>
              <a:pPr algn="l"/>
              <a:t>‹#›</a:t>
            </a:fld>
            <a:endParaRPr lang="en-GB" noProof="0" dirty="0"/>
          </a:p>
        </p:txBody>
      </p:sp>
      <p:sp>
        <p:nvSpPr>
          <p:cNvPr id="13" name="Espace réservé du pied de page 12"/>
          <p:cNvSpPr>
            <a:spLocks noGrp="1"/>
          </p:cNvSpPr>
          <p:nvPr>
            <p:ph type="ftr" sz="quarter" idx="17"/>
          </p:nvPr>
        </p:nvSpPr>
        <p:spPr bwMode="gray"/>
        <p:txBody>
          <a:bodyPr/>
          <a:lstStyle>
            <a:lvl1pPr>
              <a:defRPr b="1" i="0"/>
            </a:lvl1pPr>
          </a:lstStyle>
          <a:p>
            <a:r>
              <a:rPr lang="en-US" dirty="0" smtClean="0"/>
              <a:t>Name of meeting or committee</a:t>
            </a:r>
          </a:p>
          <a:p>
            <a:r>
              <a:rPr lang="en-US" dirty="0" smtClean="0"/>
              <a:t>DD Month YYYY</a:t>
            </a:r>
          </a:p>
        </p:txBody>
      </p:sp>
      <p:sp>
        <p:nvSpPr>
          <p:cNvPr id="16" name="Rectangle 15"/>
          <p:cNvSpPr/>
          <p:nvPr userDrawn="1"/>
        </p:nvSpPr>
        <p:spPr bwMode="gray">
          <a:xfrm>
            <a:off x="2754000" y="2082934"/>
            <a:ext cx="1008000" cy="1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dirty="0" smtClean="0"/>
              <a:t>TITLE</a:t>
            </a:r>
            <a:endParaRPr lang="en-GB" noProof="0" dirty="0"/>
          </a:p>
        </p:txBody>
      </p:sp>
      <p:sp>
        <p:nvSpPr>
          <p:cNvPr id="3" name="Espace réservé du contenu 2"/>
          <p:cNvSpPr>
            <a:spLocks noGrp="1"/>
          </p:cNvSpPr>
          <p:nvPr>
            <p:ph idx="1" hasCustomPrompt="1"/>
          </p:nvPr>
        </p:nvSpPr>
        <p:spPr bwMode="gray">
          <a:xfrm>
            <a:off x="504000" y="1202400"/>
            <a:ext cx="8136000" cy="3060000"/>
          </a:xfrm>
        </p:spPr>
        <p:txBody>
          <a:bodyPr/>
          <a:lstStyle>
            <a:lvl2pPr>
              <a:defRPr/>
            </a:lvl2pPr>
            <a:lvl3pPr>
              <a:defRPr/>
            </a:lvl3pPr>
            <a:lvl4pPr>
              <a:defRPr baseline="0"/>
            </a:lvl4pPr>
            <a:lvl5pPr>
              <a:defRPr/>
            </a:lvl5pPr>
          </a:lstStyle>
          <a:p>
            <a:pPr lvl="0"/>
            <a:r>
              <a:rPr lang="en-GB" noProof="0" dirty="0" smtClean="0"/>
              <a:t>Text level 1</a:t>
            </a:r>
          </a:p>
          <a:p>
            <a:pPr lvl="1"/>
            <a:r>
              <a:rPr lang="en-GB" noProof="0" dirty="0" smtClean="0"/>
              <a:t>Text level 2</a:t>
            </a:r>
          </a:p>
          <a:p>
            <a:pPr lvl="2"/>
            <a:r>
              <a:rPr lang="en-GB" noProof="0" dirty="0" smtClean="0"/>
              <a:t>Text level 3</a:t>
            </a:r>
          </a:p>
          <a:p>
            <a:pPr lvl="3"/>
            <a:r>
              <a:rPr lang="en-GB" noProof="0" dirty="0" smtClean="0"/>
              <a:t>Text level 4</a:t>
            </a:r>
          </a:p>
          <a:p>
            <a:pPr lvl="4"/>
            <a:r>
              <a:rPr lang="en-GB" noProof="0" dirty="0" smtClean="0"/>
              <a:t>Text level 5</a:t>
            </a:r>
            <a:endParaRPr lang="en-GB" noProof="0" dirty="0"/>
          </a:p>
        </p:txBody>
      </p:sp>
      <p:sp>
        <p:nvSpPr>
          <p:cNvPr id="14" name="Espace réservé du numéro de diapositive 13"/>
          <p:cNvSpPr>
            <a:spLocks noGrp="1"/>
          </p:cNvSpPr>
          <p:nvPr>
            <p:ph type="sldNum" sz="quarter" idx="11"/>
          </p:nvPr>
        </p:nvSpPr>
        <p:spPr bwMode="gray"/>
        <p:txBody>
          <a:bodyPr/>
          <a:lstStyle/>
          <a:p>
            <a:fld id="{733122C9-A0B9-462F-8757-0847AD287B63}" type="slidenum">
              <a:rPr lang="en-GB" noProof="0" smtClean="0"/>
              <a:pPr/>
              <a:t>‹#›</a:t>
            </a:fld>
            <a:endParaRPr lang="en-GB" noProof="0" dirty="0"/>
          </a:p>
        </p:txBody>
      </p:sp>
      <p:sp>
        <p:nvSpPr>
          <p:cNvPr id="15" name="Espace réservé du pied de page 14"/>
          <p:cNvSpPr>
            <a:spLocks noGrp="1"/>
          </p:cNvSpPr>
          <p:nvPr>
            <p:ph type="ftr" sz="quarter" idx="12"/>
          </p:nvPr>
        </p:nvSpPr>
        <p:spPr bwMode="gray"/>
        <p:txBody>
          <a:bodyPr/>
          <a:lstStyle>
            <a:lvl1pPr>
              <a:defRPr i="0"/>
            </a:lvl1pPr>
          </a:lstStyle>
          <a:p>
            <a:r>
              <a:rPr lang="en-US" dirty="0" smtClean="0"/>
              <a:t>Name of meeting or committee</a:t>
            </a:r>
          </a:p>
          <a:p>
            <a:r>
              <a:rPr lang="en-US" dirty="0" smtClean="0"/>
              <a:t>DD Month YYYY</a:t>
            </a:r>
          </a:p>
        </p:txBody>
      </p:sp>
    </p:spTree>
    <p:extLst>
      <p:ext uri="{BB962C8B-B14F-4D97-AF65-F5344CB8AC3E}">
        <p14:creationId xmlns:p14="http://schemas.microsoft.com/office/powerpoint/2010/main" xmlns="" val="48520686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icture&amp;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04000" y="162938"/>
            <a:ext cx="8136000" cy="777478"/>
          </a:xfrm>
        </p:spPr>
        <p:txBody>
          <a:bodyPr/>
          <a:lstStyle/>
          <a:p>
            <a:r>
              <a:rPr lang="en-GB" noProof="0" dirty="0" smtClean="0"/>
              <a:t>TITLE</a:t>
            </a:r>
            <a:endParaRPr lang="en-GB" noProof="0" dirty="0"/>
          </a:p>
        </p:txBody>
      </p:sp>
      <p:sp>
        <p:nvSpPr>
          <p:cNvPr id="3" name="Espace réservé du contenu 2"/>
          <p:cNvSpPr>
            <a:spLocks noGrp="1"/>
          </p:cNvSpPr>
          <p:nvPr>
            <p:ph idx="1" hasCustomPrompt="1"/>
          </p:nvPr>
        </p:nvSpPr>
        <p:spPr bwMode="gray">
          <a:xfrm>
            <a:off x="504000" y="1205999"/>
            <a:ext cx="5220000" cy="3093943"/>
          </a:xfrm>
        </p:spPr>
        <p:txBody>
          <a:bodyPr/>
          <a:lstStyle>
            <a:lvl2pPr>
              <a:defRPr/>
            </a:lvl2pPr>
            <a:lvl3pPr>
              <a:defRPr/>
            </a:lvl3pPr>
            <a:lvl4pPr>
              <a:defRPr baseline="0"/>
            </a:lvl4pPr>
            <a:lvl5pPr>
              <a:defRPr/>
            </a:lvl5pPr>
          </a:lstStyle>
          <a:p>
            <a:pPr lvl="0"/>
            <a:r>
              <a:rPr lang="en-GB" noProof="0" dirty="0" smtClean="0"/>
              <a:t>Text level 1</a:t>
            </a:r>
          </a:p>
          <a:p>
            <a:pPr lvl="1"/>
            <a:r>
              <a:rPr lang="en-GB" noProof="0" dirty="0" smtClean="0"/>
              <a:t>Text level 2</a:t>
            </a:r>
          </a:p>
          <a:p>
            <a:pPr lvl="2"/>
            <a:r>
              <a:rPr lang="en-GB" noProof="0" dirty="0" smtClean="0"/>
              <a:t>Text level 3</a:t>
            </a:r>
          </a:p>
          <a:p>
            <a:pPr lvl="3"/>
            <a:r>
              <a:rPr lang="en-GB" noProof="0" dirty="0" smtClean="0"/>
              <a:t>Text level 4</a:t>
            </a:r>
          </a:p>
          <a:p>
            <a:pPr lvl="4"/>
            <a:r>
              <a:rPr lang="en-GB" noProof="0" dirty="0" smtClean="0"/>
              <a:t>Text level 5</a:t>
            </a:r>
            <a:endParaRPr lang="en-GB" noProof="0" dirty="0"/>
          </a:p>
        </p:txBody>
      </p:sp>
      <p:sp>
        <p:nvSpPr>
          <p:cNvPr id="9" name="Espace réservé pour une image  8"/>
          <p:cNvSpPr>
            <a:spLocks noGrp="1"/>
          </p:cNvSpPr>
          <p:nvPr>
            <p:ph type="pic" sz="quarter" idx="13" hasCustomPrompt="1"/>
          </p:nvPr>
        </p:nvSpPr>
        <p:spPr bwMode="gray">
          <a:xfrm>
            <a:off x="6100441" y="1280892"/>
            <a:ext cx="3054308" cy="3019050"/>
          </a:xfrm>
        </p:spPr>
        <p:txBody>
          <a:bodyPr tIns="1008000" anchor="ctr" anchorCtr="0"/>
          <a:lstStyle>
            <a:lvl1pPr algn="ctr">
              <a:defRPr/>
            </a:lvl1pPr>
          </a:lstStyle>
          <a:p>
            <a:r>
              <a:rPr lang="en-GB" noProof="0" dirty="0" smtClean="0"/>
              <a:t>Select your own photo</a:t>
            </a:r>
            <a:endParaRPr lang="en-GB" noProof="0" dirty="0"/>
          </a:p>
        </p:txBody>
      </p:sp>
      <p:sp>
        <p:nvSpPr>
          <p:cNvPr id="11" name="Espace réservé du numéro de diapositive 10"/>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dirty="0"/>
          </a:p>
        </p:txBody>
      </p:sp>
      <p:sp>
        <p:nvSpPr>
          <p:cNvPr id="12" name="Espace réservé du pied de page 11"/>
          <p:cNvSpPr>
            <a:spLocks noGrp="1"/>
          </p:cNvSpPr>
          <p:nvPr>
            <p:ph type="ftr" sz="quarter" idx="16"/>
          </p:nvPr>
        </p:nvSpPr>
        <p:spPr bwMode="gray"/>
        <p:txBody>
          <a:bodyPr/>
          <a:lstStyle>
            <a:lvl1pPr>
              <a:defRPr i="0"/>
            </a:lvl1pPr>
          </a:lstStyle>
          <a:p>
            <a:r>
              <a:rPr lang="en-US" dirty="0" smtClean="0"/>
              <a:t>Name of meeting or committee</a:t>
            </a:r>
          </a:p>
          <a:p>
            <a:r>
              <a:rPr lang="en-US" dirty="0" smtClean="0"/>
              <a:t>DD Month YYYY</a:t>
            </a:r>
          </a:p>
        </p:txBody>
      </p:sp>
    </p:spTree>
    <p:extLst>
      <p:ext uri="{BB962C8B-B14F-4D97-AF65-F5344CB8AC3E}">
        <p14:creationId xmlns:p14="http://schemas.microsoft.com/office/powerpoint/2010/main" xmlns="" val="39873233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amp;Content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p:txBody>
          <a:bodyPr/>
          <a:lstStyle/>
          <a:p>
            <a:r>
              <a:rPr lang="en-GB" noProof="0" dirty="0" smtClean="0"/>
              <a:t>TITLE</a:t>
            </a:r>
            <a:endParaRPr lang="en-GB" noProof="0" dirty="0"/>
          </a:p>
        </p:txBody>
      </p:sp>
      <p:sp>
        <p:nvSpPr>
          <p:cNvPr id="3" name="Espace réservé du contenu 2"/>
          <p:cNvSpPr>
            <a:spLocks noGrp="1"/>
          </p:cNvSpPr>
          <p:nvPr>
            <p:ph idx="1" hasCustomPrompt="1"/>
          </p:nvPr>
        </p:nvSpPr>
        <p:spPr bwMode="gray">
          <a:xfrm>
            <a:off x="3268236" y="1205999"/>
            <a:ext cx="5220000" cy="3148513"/>
          </a:xfrm>
        </p:spPr>
        <p:txBody>
          <a:bodyPr/>
          <a:lstStyle>
            <a:lvl2pPr>
              <a:defRPr/>
            </a:lvl2pPr>
            <a:lvl3pPr>
              <a:defRPr/>
            </a:lvl3pPr>
            <a:lvl4pPr>
              <a:defRPr baseline="0"/>
            </a:lvl4pPr>
            <a:lvl5pPr>
              <a:defRPr/>
            </a:lvl5pPr>
          </a:lstStyle>
          <a:p>
            <a:pPr lvl="0"/>
            <a:r>
              <a:rPr lang="en-GB" noProof="0" dirty="0" smtClean="0"/>
              <a:t>Text level 1</a:t>
            </a:r>
          </a:p>
          <a:p>
            <a:pPr lvl="1"/>
            <a:r>
              <a:rPr lang="en-GB" noProof="0" dirty="0" smtClean="0"/>
              <a:t>Text level 2</a:t>
            </a:r>
          </a:p>
          <a:p>
            <a:pPr lvl="2"/>
            <a:r>
              <a:rPr lang="en-GB" noProof="0" dirty="0" smtClean="0"/>
              <a:t>Text level 3</a:t>
            </a:r>
          </a:p>
          <a:p>
            <a:pPr lvl="3"/>
            <a:r>
              <a:rPr lang="en-GB" noProof="0" dirty="0" smtClean="0"/>
              <a:t>Text level 4</a:t>
            </a:r>
          </a:p>
          <a:p>
            <a:pPr lvl="4"/>
            <a:r>
              <a:rPr lang="en-GB" noProof="0" dirty="0" smtClean="0"/>
              <a:t>Text level 5</a:t>
            </a:r>
            <a:endParaRPr lang="en-GB" noProof="0" dirty="0"/>
          </a:p>
        </p:txBody>
      </p:sp>
      <p:sp>
        <p:nvSpPr>
          <p:cNvPr id="9" name="Espace réservé pour une image  8"/>
          <p:cNvSpPr>
            <a:spLocks noGrp="1"/>
          </p:cNvSpPr>
          <p:nvPr>
            <p:ph type="pic" sz="quarter" idx="13" hasCustomPrompt="1"/>
          </p:nvPr>
        </p:nvSpPr>
        <p:spPr bwMode="gray">
          <a:xfrm>
            <a:off x="0" y="1280892"/>
            <a:ext cx="3054308" cy="3073622"/>
          </a:xfrm>
        </p:spPr>
        <p:txBody>
          <a:bodyPr tIns="1008000" anchor="ctr" anchorCtr="0"/>
          <a:lstStyle>
            <a:lvl1pPr algn="ctr">
              <a:defRPr/>
            </a:lvl1pPr>
          </a:lstStyle>
          <a:p>
            <a:r>
              <a:rPr lang="en-GB" noProof="0" dirty="0" smtClean="0"/>
              <a:t>Select your own photo</a:t>
            </a:r>
            <a:endParaRPr lang="en-GB" noProof="0" dirty="0"/>
          </a:p>
        </p:txBody>
      </p:sp>
      <p:sp>
        <p:nvSpPr>
          <p:cNvPr id="11" name="Espace réservé du numéro de diapositive 10"/>
          <p:cNvSpPr>
            <a:spLocks noGrp="1"/>
          </p:cNvSpPr>
          <p:nvPr>
            <p:ph type="sldNum" sz="quarter" idx="15"/>
          </p:nvPr>
        </p:nvSpPr>
        <p:spPr bwMode="gray"/>
        <p:txBody>
          <a:bodyPr/>
          <a:lstStyle/>
          <a:p>
            <a:pPr algn="l"/>
            <a:fld id="{733122C9-A0B9-462F-8757-0847AD287B63}" type="slidenum">
              <a:rPr lang="en-GB" noProof="0" smtClean="0"/>
              <a:pPr algn="l"/>
              <a:t>‹#›</a:t>
            </a:fld>
            <a:endParaRPr lang="en-GB" noProof="0" dirty="0"/>
          </a:p>
        </p:txBody>
      </p:sp>
      <p:sp>
        <p:nvSpPr>
          <p:cNvPr id="12" name="Espace réservé du pied de page 11"/>
          <p:cNvSpPr>
            <a:spLocks noGrp="1"/>
          </p:cNvSpPr>
          <p:nvPr>
            <p:ph type="ftr" sz="quarter" idx="16"/>
          </p:nvPr>
        </p:nvSpPr>
        <p:spPr bwMode="gray"/>
        <p:txBody>
          <a:bodyPr/>
          <a:lstStyle>
            <a:lvl1pPr>
              <a:defRPr i="0"/>
            </a:lvl1pPr>
          </a:lstStyle>
          <a:p>
            <a:r>
              <a:rPr lang="en-US" dirty="0" smtClean="0"/>
              <a:t>Name of meeting or committee</a:t>
            </a:r>
          </a:p>
          <a:p>
            <a:r>
              <a:rPr lang="en-US" dirty="0" smtClean="0"/>
              <a:t>DD Month YYYY</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s_Layou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04000" y="162938"/>
            <a:ext cx="8136000" cy="777478"/>
          </a:xfrm>
        </p:spPr>
        <p:txBody>
          <a:bodyPr/>
          <a:lstStyle/>
          <a:p>
            <a:r>
              <a:rPr lang="en-GB" noProof="0" dirty="0" smtClean="0"/>
              <a:t>TITLE</a:t>
            </a:r>
            <a:endParaRPr lang="en-GB" noProof="0" dirty="0"/>
          </a:p>
        </p:txBody>
      </p:sp>
      <p:sp>
        <p:nvSpPr>
          <p:cNvPr id="3" name="Espace réservé du contenu 2"/>
          <p:cNvSpPr>
            <a:spLocks noGrp="1"/>
          </p:cNvSpPr>
          <p:nvPr>
            <p:ph idx="1" hasCustomPrompt="1"/>
          </p:nvPr>
        </p:nvSpPr>
        <p:spPr bwMode="gray">
          <a:xfrm>
            <a:off x="504000" y="1202400"/>
            <a:ext cx="3888000" cy="3060000"/>
          </a:xfrm>
        </p:spPr>
        <p:txBody>
          <a:bodyPr/>
          <a:lstStyle>
            <a:lvl2pPr>
              <a:defRPr/>
            </a:lvl2pPr>
            <a:lvl3pPr>
              <a:defRPr/>
            </a:lvl3pPr>
            <a:lvl4pPr>
              <a:defRPr baseline="0"/>
            </a:lvl4pPr>
            <a:lvl5pPr>
              <a:defRPr/>
            </a:lvl5pPr>
          </a:lstStyle>
          <a:p>
            <a:pPr lvl="0"/>
            <a:r>
              <a:rPr lang="en-GB" noProof="0" dirty="0" smtClean="0"/>
              <a:t>Text level 1</a:t>
            </a:r>
          </a:p>
          <a:p>
            <a:pPr lvl="1"/>
            <a:r>
              <a:rPr lang="en-GB" noProof="0" dirty="0" smtClean="0"/>
              <a:t>Text level 2</a:t>
            </a:r>
          </a:p>
          <a:p>
            <a:pPr lvl="2"/>
            <a:r>
              <a:rPr lang="en-GB" noProof="0" dirty="0" smtClean="0"/>
              <a:t>Text level 3</a:t>
            </a:r>
          </a:p>
          <a:p>
            <a:pPr lvl="3"/>
            <a:r>
              <a:rPr lang="en-GB" noProof="0" dirty="0" smtClean="0"/>
              <a:t>Text level 4</a:t>
            </a:r>
          </a:p>
          <a:p>
            <a:pPr lvl="4"/>
            <a:r>
              <a:rPr lang="en-GB" noProof="0" dirty="0" smtClean="0"/>
              <a:t>Text level 5</a:t>
            </a:r>
            <a:endParaRPr lang="en-GB" noProof="0" dirty="0"/>
          </a:p>
        </p:txBody>
      </p:sp>
      <p:sp>
        <p:nvSpPr>
          <p:cNvPr id="8" name="Espace réservé du numéro de diapositive 7"/>
          <p:cNvSpPr>
            <a:spLocks noGrp="1"/>
          </p:cNvSpPr>
          <p:nvPr>
            <p:ph type="sldNum" sz="quarter" idx="11"/>
          </p:nvPr>
        </p:nvSpPr>
        <p:spPr bwMode="gray"/>
        <p:txBody>
          <a:bodyPr/>
          <a:lstStyle/>
          <a:p>
            <a:pPr algn="l"/>
            <a:fld id="{733122C9-A0B9-462F-8757-0847AD287B63}" type="slidenum">
              <a:rPr lang="en-GB" noProof="0" smtClean="0"/>
              <a:pPr algn="l"/>
              <a:t>‹#›</a:t>
            </a:fld>
            <a:endParaRPr lang="en-GB" noProof="0" dirty="0"/>
          </a:p>
        </p:txBody>
      </p:sp>
      <p:sp>
        <p:nvSpPr>
          <p:cNvPr id="11" name="Espace réservé du pied de page 10"/>
          <p:cNvSpPr>
            <a:spLocks noGrp="1"/>
          </p:cNvSpPr>
          <p:nvPr>
            <p:ph type="ftr" sz="quarter" idx="12"/>
          </p:nvPr>
        </p:nvSpPr>
        <p:spPr bwMode="gray"/>
        <p:txBody>
          <a:bodyPr/>
          <a:lstStyle>
            <a:lvl1pPr>
              <a:defRPr i="0"/>
            </a:lvl1pPr>
          </a:lstStyle>
          <a:p>
            <a:r>
              <a:rPr lang="en-US" dirty="0" smtClean="0"/>
              <a:t>Name of meeting or committee</a:t>
            </a:r>
          </a:p>
          <a:p>
            <a:r>
              <a:rPr lang="en-US" dirty="0" smtClean="0"/>
              <a:t>DD Month YYYY</a:t>
            </a:r>
          </a:p>
        </p:txBody>
      </p:sp>
      <p:sp>
        <p:nvSpPr>
          <p:cNvPr id="9" name="Espace réservé du contenu 2"/>
          <p:cNvSpPr>
            <a:spLocks noGrp="1"/>
          </p:cNvSpPr>
          <p:nvPr>
            <p:ph idx="13" hasCustomPrompt="1"/>
          </p:nvPr>
        </p:nvSpPr>
        <p:spPr bwMode="gray">
          <a:xfrm>
            <a:off x="4752000" y="1202400"/>
            <a:ext cx="3888000" cy="3060000"/>
          </a:xfrm>
        </p:spPr>
        <p:txBody>
          <a:bodyPr/>
          <a:lstStyle>
            <a:lvl2pPr>
              <a:defRPr/>
            </a:lvl2pPr>
            <a:lvl3pPr>
              <a:defRPr/>
            </a:lvl3pPr>
            <a:lvl4pPr>
              <a:defRPr baseline="0"/>
            </a:lvl4pPr>
            <a:lvl5pPr>
              <a:defRPr/>
            </a:lvl5pPr>
          </a:lstStyle>
          <a:p>
            <a:pPr lvl="0"/>
            <a:r>
              <a:rPr lang="en-GB" noProof="0" dirty="0" smtClean="0"/>
              <a:t>Text level 1</a:t>
            </a:r>
          </a:p>
          <a:p>
            <a:pPr lvl="1"/>
            <a:r>
              <a:rPr lang="en-GB" noProof="0" dirty="0" smtClean="0"/>
              <a:t>Text level 2</a:t>
            </a:r>
          </a:p>
          <a:p>
            <a:pPr lvl="2"/>
            <a:r>
              <a:rPr lang="en-GB" noProof="0" dirty="0" smtClean="0"/>
              <a:t>Text level 3</a:t>
            </a:r>
          </a:p>
          <a:p>
            <a:pPr lvl="3"/>
            <a:r>
              <a:rPr lang="en-GB" noProof="0" dirty="0" smtClean="0"/>
              <a:t>Text level 4</a:t>
            </a:r>
          </a:p>
          <a:p>
            <a:pPr lvl="4"/>
            <a:r>
              <a:rPr lang="en-GB" noProof="0" dirty="0" smtClean="0"/>
              <a:t>Text level 5</a:t>
            </a:r>
            <a:endParaRPr lang="en-GB"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13"/>
          <p:cNvSpPr/>
          <p:nvPr userDrawn="1"/>
        </p:nvSpPr>
        <p:spPr bwMode="gray">
          <a:xfrm>
            <a:off x="504000" y="1068182"/>
            <a:ext cx="972000" cy="1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Espace réservé du titre 1"/>
          <p:cNvSpPr>
            <a:spLocks noGrp="1"/>
          </p:cNvSpPr>
          <p:nvPr>
            <p:ph type="title"/>
          </p:nvPr>
        </p:nvSpPr>
        <p:spPr bwMode="gray">
          <a:xfrm>
            <a:off x="504000" y="162938"/>
            <a:ext cx="8136000" cy="777478"/>
          </a:xfrm>
          <a:prstGeom prst="rect">
            <a:avLst/>
          </a:prstGeom>
        </p:spPr>
        <p:txBody>
          <a:bodyPr vert="horz" lIns="0" tIns="0" rIns="0" bIns="0" rtlCol="0" anchor="b" anchorCtr="0">
            <a:noAutofit/>
          </a:bodyPr>
          <a:lstStyle/>
          <a:p>
            <a:r>
              <a:rPr lang="en-GB" noProof="0" dirty="0" smtClean="0"/>
              <a:t>TITLE</a:t>
            </a:r>
            <a:endParaRPr lang="en-GB" noProof="0" dirty="0"/>
          </a:p>
        </p:txBody>
      </p:sp>
      <p:sp>
        <p:nvSpPr>
          <p:cNvPr id="3" name="Espace réservé du texte 2"/>
          <p:cNvSpPr>
            <a:spLocks noGrp="1"/>
          </p:cNvSpPr>
          <p:nvPr>
            <p:ph type="body" idx="1"/>
          </p:nvPr>
        </p:nvSpPr>
        <p:spPr bwMode="gray">
          <a:xfrm>
            <a:off x="504000" y="1203506"/>
            <a:ext cx="8136000" cy="3144360"/>
          </a:xfrm>
          <a:prstGeom prst="rect">
            <a:avLst/>
          </a:prstGeom>
        </p:spPr>
        <p:txBody>
          <a:bodyPr vert="horz" lIns="0" tIns="0" rIns="0" bIns="0" rtlCol="0" anchor="t" anchorCtr="0">
            <a:noAutofit/>
          </a:bodyPr>
          <a:lstStyle/>
          <a:p>
            <a:pPr lvl="0"/>
            <a:r>
              <a:rPr lang="en-GB" noProof="0" dirty="0" smtClean="0"/>
              <a:t>Text level 1</a:t>
            </a:r>
          </a:p>
          <a:p>
            <a:pPr lvl="1"/>
            <a:r>
              <a:rPr lang="en-GB" noProof="0" dirty="0" smtClean="0"/>
              <a:t>Text level 2</a:t>
            </a:r>
          </a:p>
          <a:p>
            <a:pPr lvl="2"/>
            <a:r>
              <a:rPr lang="en-GB" noProof="0" dirty="0" smtClean="0"/>
              <a:t>Text level 3</a:t>
            </a:r>
          </a:p>
          <a:p>
            <a:pPr lvl="3"/>
            <a:r>
              <a:rPr lang="en-GB" noProof="0" dirty="0" smtClean="0"/>
              <a:t>Text level 4</a:t>
            </a:r>
          </a:p>
          <a:p>
            <a:pPr lvl="4"/>
            <a:r>
              <a:rPr lang="en-GB" noProof="0" dirty="0" smtClean="0"/>
              <a:t>Text level 5</a:t>
            </a:r>
            <a:endParaRPr lang="en-GB" noProof="0" dirty="0"/>
          </a:p>
        </p:txBody>
      </p:sp>
      <p:sp>
        <p:nvSpPr>
          <p:cNvPr id="5" name="Espace réservé du pied de page 4"/>
          <p:cNvSpPr>
            <a:spLocks noGrp="1"/>
          </p:cNvSpPr>
          <p:nvPr>
            <p:ph type="ftr" sz="quarter" idx="3"/>
          </p:nvPr>
        </p:nvSpPr>
        <p:spPr bwMode="gray">
          <a:xfrm>
            <a:off x="2412000" y="4745950"/>
            <a:ext cx="4320000" cy="397550"/>
          </a:xfrm>
          <a:prstGeom prst="rect">
            <a:avLst/>
          </a:prstGeom>
        </p:spPr>
        <p:txBody>
          <a:bodyPr vert="horz" lIns="0" tIns="7200" rIns="0" bIns="0" rtlCol="0" anchor="t" anchorCtr="0">
            <a:noAutofit/>
          </a:bodyPr>
          <a:lstStyle>
            <a:lvl1pPr algn="ctr">
              <a:defRPr sz="1000" b="1">
                <a:solidFill>
                  <a:schemeClr val="accent1"/>
                </a:solidFill>
              </a:defRPr>
            </a:lvl1pPr>
          </a:lstStyle>
          <a:p>
            <a:r>
              <a:rPr lang="en-GB" noProof="0" dirty="0" smtClean="0"/>
              <a:t>#add your hashtag</a:t>
            </a:r>
            <a:endParaRPr lang="en-GB" noProof="0" dirty="0"/>
          </a:p>
        </p:txBody>
      </p:sp>
      <p:sp>
        <p:nvSpPr>
          <p:cNvPr id="6" name="Espace réservé du numéro de diapositive 5"/>
          <p:cNvSpPr>
            <a:spLocks noGrp="1"/>
          </p:cNvSpPr>
          <p:nvPr>
            <p:ph type="sldNum" sz="quarter" idx="4"/>
          </p:nvPr>
        </p:nvSpPr>
        <p:spPr bwMode="gray">
          <a:xfrm>
            <a:off x="504000" y="4745950"/>
            <a:ext cx="900112" cy="397550"/>
          </a:xfrm>
          <a:prstGeom prst="rect">
            <a:avLst/>
          </a:prstGeom>
        </p:spPr>
        <p:txBody>
          <a:bodyPr vert="horz" lIns="0" tIns="21600" rIns="0" bIns="0" rtlCol="0" anchor="t" anchorCtr="0">
            <a:noAutofit/>
          </a:bodyPr>
          <a:lstStyle>
            <a:lvl1pPr algn="l">
              <a:defRPr sz="900" b="1">
                <a:solidFill>
                  <a:schemeClr val="tx1"/>
                </a:solidFill>
              </a:defRPr>
            </a:lvl1pPr>
          </a:lstStyle>
          <a:p>
            <a:fld id="{733122C9-A0B9-462F-8757-0847AD287B63}" type="slidenum">
              <a:rPr lang="en-GB" noProof="0" smtClean="0"/>
              <a:pPr/>
              <a:t>‹#›</a:t>
            </a:fld>
            <a:endParaRPr lang="en-GB" noProof="0" dirty="0"/>
          </a:p>
        </p:txBody>
      </p:sp>
      <p:sp>
        <p:nvSpPr>
          <p:cNvPr id="10" name="Rectangle 9"/>
          <p:cNvSpPr/>
          <p:nvPr userDrawn="1"/>
        </p:nvSpPr>
        <p:spPr bwMode="gray">
          <a:xfrm>
            <a:off x="7589234" y="4328966"/>
            <a:ext cx="1548000" cy="189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7" name="Picture 6"/>
          <p:cNvPicPr>
            <a:picLocks noChangeAspect="1"/>
          </p:cNvPicPr>
          <p:nvPr userDrawn="1"/>
        </p:nvPicPr>
        <p:blipFill>
          <a:blip r:embed="rId22" cstate="print">
            <a:extLst>
              <a:ext uri="{28A0092B-C50C-407E-A947-70E740481C1C}">
                <a14:useLocalDpi xmlns:a14="http://schemas.microsoft.com/office/drawing/2010/main" xmlns="" val="0"/>
              </a:ext>
            </a:extLst>
          </a:blip>
          <a:stretch>
            <a:fillRect/>
          </a:stretch>
        </p:blipFill>
        <p:spPr>
          <a:xfrm>
            <a:off x="7589234" y="4556078"/>
            <a:ext cx="1050766" cy="391936"/>
          </a:xfrm>
          <a:prstGeom prst="rect">
            <a:avLst/>
          </a:prstGeom>
        </p:spPr>
      </p:pic>
    </p:spTree>
  </p:cSld>
  <p:clrMap bg1="lt1" tx1="dk1" bg2="lt2" tx2="dk2" accent1="accent1" accent2="accent2" accent3="accent3" accent4="accent4" accent5="accent5" accent6="accent6" hlink="hlink" folHlink="folHlink"/>
  <p:sldLayoutIdLst>
    <p:sldLayoutId id="2147483817" r:id="rId1"/>
    <p:sldLayoutId id="2147483836" r:id="rId2"/>
    <p:sldLayoutId id="2147483837" r:id="rId3"/>
    <p:sldLayoutId id="2147483838" r:id="rId4"/>
    <p:sldLayoutId id="2147483812" r:id="rId5"/>
    <p:sldLayoutId id="2147483835" r:id="rId6"/>
    <p:sldLayoutId id="2147483842" r:id="rId7"/>
    <p:sldLayoutId id="2147483809" r:id="rId8"/>
    <p:sldLayoutId id="2147483822" r:id="rId9"/>
    <p:sldLayoutId id="2147483821" r:id="rId10"/>
    <p:sldLayoutId id="2147483823" r:id="rId11"/>
    <p:sldLayoutId id="2147483827" r:id="rId12"/>
    <p:sldLayoutId id="2147483840" r:id="rId13"/>
    <p:sldLayoutId id="2147483839" r:id="rId14"/>
    <p:sldLayoutId id="2147483824" r:id="rId15"/>
    <p:sldLayoutId id="2147483825" r:id="rId16"/>
    <p:sldLayoutId id="2147483834" r:id="rId17"/>
    <p:sldLayoutId id="2147483833" r:id="rId18"/>
    <p:sldLayoutId id="2147483841" r:id="rId19"/>
    <p:sldLayoutId id="2147483828" r:id="rId20"/>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2800" b="0" kern="1200" cap="none" baseline="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buFont typeface="Arial" pitchFamily="34" charset="0"/>
        <a:buNone/>
        <a:defRPr sz="2000" b="1" kern="1200">
          <a:solidFill>
            <a:schemeClr val="accent1"/>
          </a:solidFill>
          <a:latin typeface="+mn-lt"/>
          <a:ea typeface="+mn-ea"/>
          <a:cs typeface="+mn-cs"/>
        </a:defRPr>
      </a:lvl1pPr>
      <a:lvl2pPr marL="324000" indent="-180000" algn="l" defTabSz="914400" rtl="0" eaLnBrk="1" latinLnBrk="0" hangingPunct="1">
        <a:lnSpc>
          <a:spcPct val="100000"/>
        </a:lnSpc>
        <a:spcBef>
          <a:spcPts val="300"/>
        </a:spcBef>
        <a:buClr>
          <a:schemeClr val="accent3"/>
        </a:buClr>
        <a:buFont typeface="Arial" pitchFamily="34" charset="0"/>
        <a:buChar char="•"/>
        <a:defRPr sz="1800" b="1" kern="1200">
          <a:solidFill>
            <a:schemeClr val="tx1"/>
          </a:solidFill>
          <a:latin typeface="+mn-lt"/>
          <a:ea typeface="+mn-ea"/>
          <a:cs typeface="+mn-cs"/>
        </a:defRPr>
      </a:lvl2pPr>
      <a:lvl3pPr marL="504000" indent="-180000" algn="l" defTabSz="914400" rtl="0" eaLnBrk="1" latinLnBrk="0" hangingPunct="1">
        <a:lnSpc>
          <a:spcPct val="100000"/>
        </a:lnSpc>
        <a:spcBef>
          <a:spcPts val="300"/>
        </a:spcBef>
        <a:buSzPct val="100000"/>
        <a:buFont typeface="Arial" pitchFamily="34" charset="0"/>
        <a:buChar char="•"/>
        <a:defRPr sz="1600" b="0" kern="1200">
          <a:solidFill>
            <a:schemeClr val="tx1"/>
          </a:solidFill>
          <a:latin typeface="+mn-lt"/>
          <a:ea typeface="+mn-ea"/>
          <a:cs typeface="+mn-cs"/>
        </a:defRPr>
      </a:lvl3pPr>
      <a:lvl4pPr marL="504000" indent="0" algn="l" defTabSz="914400" rtl="0" eaLnBrk="1" latinLnBrk="0" hangingPunct="1">
        <a:lnSpc>
          <a:spcPct val="100000"/>
        </a:lnSpc>
        <a:spcBef>
          <a:spcPts val="300"/>
        </a:spcBef>
        <a:buSzPct val="100000"/>
        <a:buFont typeface="Arial" pitchFamily="34" charset="0"/>
        <a:buNone/>
        <a:defRPr sz="1600" kern="1200">
          <a:solidFill>
            <a:schemeClr val="tx1"/>
          </a:solidFill>
          <a:latin typeface="+mn-lt"/>
          <a:ea typeface="+mn-ea"/>
          <a:cs typeface="+mn-cs"/>
        </a:defRPr>
      </a:lvl4pPr>
      <a:lvl5pPr marL="684000" indent="-180000" algn="l" defTabSz="914400" rtl="0" eaLnBrk="1" latinLnBrk="0" hangingPunct="1">
        <a:lnSpc>
          <a:spcPct val="100000"/>
        </a:lnSpc>
        <a:spcBef>
          <a:spcPts val="300"/>
        </a:spcBef>
        <a:buSzPct val="100000"/>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GOVERNANCE:</a:t>
            </a:r>
          </a:p>
          <a:p>
            <a:r>
              <a:rPr lang="en-GB" dirty="0" smtClean="0"/>
              <a:t>GAVI ALLIANCE</a:t>
            </a:r>
            <a:endParaRPr lang="en-GB" dirty="0"/>
          </a:p>
        </p:txBody>
      </p:sp>
      <p:sp>
        <p:nvSpPr>
          <p:cNvPr id="3" name="Text Placeholder 2"/>
          <p:cNvSpPr>
            <a:spLocks noGrp="1"/>
          </p:cNvSpPr>
          <p:nvPr>
            <p:ph type="body" sz="quarter" idx="14"/>
          </p:nvPr>
        </p:nvSpPr>
        <p:spPr/>
        <p:txBody>
          <a:bodyPr/>
          <a:lstStyle/>
          <a:p>
            <a:r>
              <a:rPr lang="en-GB" dirty="0" smtClean="0"/>
              <a:t>2019</a:t>
            </a:r>
            <a:endParaRPr lang="en-GB" dirty="0"/>
          </a:p>
        </p:txBody>
      </p:sp>
      <p:sp>
        <p:nvSpPr>
          <p:cNvPr id="5" name="Text Placeholder 4"/>
          <p:cNvSpPr>
            <a:spLocks noGrp="1"/>
          </p:cNvSpPr>
          <p:nvPr>
            <p:ph type="body" sz="quarter" idx="19"/>
          </p:nvPr>
        </p:nvSpPr>
        <p:spPr/>
        <p:txBody>
          <a:bodyPr/>
          <a:lstStyle/>
          <a:p>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309523" y="848304"/>
            <a:ext cx="3865264" cy="2529415"/>
          </a:xfrm>
          <a:prstGeom prst="roundRect">
            <a:avLst>
              <a:gd name="adj" fmla="val 16667"/>
            </a:avLst>
          </a:prstGeom>
          <a:ln w="28575">
            <a:solidFill>
              <a:schemeClr val="accent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466594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fr-FR" dirty="0" smtClean="0"/>
              <a:t>Nomination </a:t>
            </a:r>
            <a:r>
              <a:rPr lang="fr-FR" dirty="0" err="1" smtClean="0"/>
              <a:t>Process</a:t>
            </a:r>
            <a:endParaRPr lang="fr-FR" dirty="0"/>
          </a:p>
        </p:txBody>
      </p:sp>
      <p:sp>
        <p:nvSpPr>
          <p:cNvPr id="4" name="Slide Number Placeholder 3"/>
          <p:cNvSpPr>
            <a:spLocks noGrp="1"/>
          </p:cNvSpPr>
          <p:nvPr>
            <p:ph type="sldNum" sz="quarter" idx="11"/>
          </p:nvPr>
        </p:nvSpPr>
        <p:spPr/>
        <p:txBody>
          <a:bodyPr/>
          <a:lstStyle/>
          <a:p>
            <a:fld id="{733122C9-A0B9-462F-8757-0847AD287B63}" type="slidenum">
              <a:rPr lang="en-GB" noProof="0" smtClean="0"/>
              <a:pPr/>
              <a:t>10</a:t>
            </a:fld>
            <a:endParaRPr lang="en-GB" noProof="0" dirty="0"/>
          </a:p>
        </p:txBody>
      </p:sp>
      <p:sp>
        <p:nvSpPr>
          <p:cNvPr id="5" name="Footer Placeholder 4"/>
          <p:cNvSpPr>
            <a:spLocks noGrp="1"/>
          </p:cNvSpPr>
          <p:nvPr>
            <p:ph type="ftr" sz="quarter" idx="12"/>
          </p:nvPr>
        </p:nvSpPr>
        <p:spPr/>
        <p:txBody>
          <a:bodyPr/>
          <a:lstStyle/>
          <a:p>
            <a:r>
              <a:rPr lang="en-US" dirty="0" smtClean="0"/>
              <a:t>Governance:</a:t>
            </a:r>
            <a:endParaRPr lang="en-US" dirty="0"/>
          </a:p>
          <a:p>
            <a:r>
              <a:rPr lang="en-US" dirty="0" smtClean="0"/>
              <a:t>Gavi Alliance 2019</a:t>
            </a:r>
            <a:endParaRPr lang="en-US" dirty="0"/>
          </a:p>
          <a:p>
            <a:endParaRPr lang="en-US" dirty="0" smtClean="0"/>
          </a:p>
        </p:txBody>
      </p:sp>
      <p:cxnSp>
        <p:nvCxnSpPr>
          <p:cNvPr id="10" name="Straight Connector 9"/>
          <p:cNvCxnSpPr/>
          <p:nvPr/>
        </p:nvCxnSpPr>
        <p:spPr>
          <a:xfrm>
            <a:off x="2952403" y="293179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504000" y="1131590"/>
            <a:ext cx="8136000" cy="3312368"/>
          </a:xfrm>
        </p:spPr>
        <p:txBody>
          <a:bodyPr/>
          <a:lstStyle/>
          <a:p>
            <a:pPr marL="285750" indent="-285750">
              <a:buFont typeface="Arial" pitchFamily="34" charset="0"/>
              <a:buChar char="•"/>
            </a:pPr>
            <a:r>
              <a:rPr lang="en-GB" sz="1600" dirty="0"/>
              <a:t>Unaffiliated Board Members</a:t>
            </a:r>
          </a:p>
          <a:p>
            <a:pPr marL="623888" lvl="1" indent="-285750"/>
            <a:r>
              <a:rPr lang="en-GB" sz="1600" dirty="0"/>
              <a:t>Governance Committee Subcommittee </a:t>
            </a:r>
            <a:r>
              <a:rPr lang="en-GB" sz="1600" dirty="0" smtClean="0"/>
              <a:t>advises </a:t>
            </a:r>
            <a:r>
              <a:rPr lang="en-GB" sz="1600" dirty="0"/>
              <a:t>on potential candidates</a:t>
            </a:r>
          </a:p>
          <a:p>
            <a:pPr marL="285750" indent="-285750">
              <a:buFont typeface="Arial" pitchFamily="34" charset="0"/>
              <a:buChar char="•"/>
            </a:pPr>
            <a:endParaRPr lang="en-GB" sz="1600" dirty="0"/>
          </a:p>
          <a:p>
            <a:pPr marL="285750" indent="-285750">
              <a:buFont typeface="Arial" pitchFamily="34" charset="0"/>
              <a:buChar char="•"/>
            </a:pPr>
            <a:r>
              <a:rPr lang="en-GB" sz="1600" dirty="0"/>
              <a:t>Affiliated Board Members</a:t>
            </a:r>
          </a:p>
          <a:p>
            <a:pPr marL="623888" lvl="1" indent="-285750"/>
            <a:r>
              <a:rPr lang="en-GB" sz="1600" dirty="0"/>
              <a:t>Organisation/Constituency-led process, with support from Secretariat if required e.g. developing </a:t>
            </a:r>
            <a:r>
              <a:rPr lang="en-GB" sz="1600" dirty="0" smtClean="0"/>
              <a:t>countries, R&amp;THI</a:t>
            </a:r>
            <a:endParaRPr lang="en-GB" sz="1600" dirty="0"/>
          </a:p>
          <a:p>
            <a:pPr marL="623888" lvl="1" indent="-285750"/>
            <a:r>
              <a:rPr lang="en-GB" sz="1600" dirty="0"/>
              <a:t>Nominations submitted to the Chair of the Gavi Board, copied to the Secretary of the Board</a:t>
            </a:r>
          </a:p>
          <a:p>
            <a:pPr marL="285750" indent="-285750">
              <a:buFont typeface="Arial" pitchFamily="34" charset="0"/>
              <a:buChar char="•"/>
            </a:pPr>
            <a:endParaRPr lang="en-GB" sz="1600" dirty="0"/>
          </a:p>
          <a:p>
            <a:pPr marL="285750" indent="-285750">
              <a:buFont typeface="Arial" pitchFamily="34" charset="0"/>
              <a:buChar char="•"/>
            </a:pPr>
            <a:r>
              <a:rPr lang="en-GB" sz="1600" dirty="0"/>
              <a:t>Nominations must comply with Gender Policy</a:t>
            </a:r>
          </a:p>
          <a:p>
            <a:pPr marL="623888" lvl="1" indent="-285750">
              <a:lnSpc>
                <a:spcPct val="110000"/>
              </a:lnSpc>
              <a:spcBef>
                <a:spcPts val="0"/>
              </a:spcBef>
            </a:pPr>
            <a:r>
              <a:rPr lang="en-GB" sz="1600" dirty="0"/>
              <a:t>No more than 60% of any one gender </a:t>
            </a:r>
            <a:r>
              <a:rPr lang="en-GB" sz="1600" dirty="0" smtClean="0"/>
              <a:t>in aggregate and for each category on Board and on each Committee</a:t>
            </a:r>
            <a:endParaRPr lang="en-GB" sz="1600" dirty="0"/>
          </a:p>
          <a:p>
            <a:endParaRPr lang="en-GB" dirty="0"/>
          </a:p>
        </p:txBody>
      </p:sp>
    </p:spTree>
    <p:extLst>
      <p:ext uri="{BB962C8B-B14F-4D97-AF65-F5344CB8AC3E}">
        <p14:creationId xmlns:p14="http://schemas.microsoft.com/office/powerpoint/2010/main" xmlns="" val="1175295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fr-FR" dirty="0" err="1" smtClean="0"/>
              <a:t>Appointment</a:t>
            </a:r>
            <a:r>
              <a:rPr lang="fr-FR" dirty="0" smtClean="0"/>
              <a:t> of </a:t>
            </a:r>
            <a:r>
              <a:rPr lang="fr-FR" dirty="0" err="1" smtClean="0"/>
              <a:t>Board</a:t>
            </a:r>
            <a:r>
              <a:rPr lang="fr-FR" dirty="0" smtClean="0"/>
              <a:t> </a:t>
            </a:r>
            <a:r>
              <a:rPr lang="fr-FR" dirty="0" err="1" smtClean="0"/>
              <a:t>Members</a:t>
            </a:r>
            <a:endParaRPr lang="fr-FR" dirty="0"/>
          </a:p>
        </p:txBody>
      </p:sp>
      <p:sp>
        <p:nvSpPr>
          <p:cNvPr id="4" name="Slide Number Placeholder 3"/>
          <p:cNvSpPr>
            <a:spLocks noGrp="1"/>
          </p:cNvSpPr>
          <p:nvPr>
            <p:ph type="sldNum" sz="quarter" idx="11"/>
          </p:nvPr>
        </p:nvSpPr>
        <p:spPr/>
        <p:txBody>
          <a:bodyPr/>
          <a:lstStyle/>
          <a:p>
            <a:fld id="{733122C9-A0B9-462F-8757-0847AD287B63}" type="slidenum">
              <a:rPr lang="en-GB" noProof="0" smtClean="0"/>
              <a:pPr/>
              <a:t>11</a:t>
            </a:fld>
            <a:endParaRPr lang="en-GB" noProof="0" dirty="0"/>
          </a:p>
        </p:txBody>
      </p:sp>
      <p:sp>
        <p:nvSpPr>
          <p:cNvPr id="5" name="Footer Placeholder 4"/>
          <p:cNvSpPr>
            <a:spLocks noGrp="1"/>
          </p:cNvSpPr>
          <p:nvPr>
            <p:ph type="ftr" sz="quarter" idx="12"/>
          </p:nvPr>
        </p:nvSpPr>
        <p:spPr/>
        <p:txBody>
          <a:bodyPr/>
          <a:lstStyle/>
          <a:p>
            <a:r>
              <a:rPr lang="en-US" dirty="0" smtClean="0"/>
              <a:t>Governance:</a:t>
            </a:r>
            <a:endParaRPr lang="en-US" dirty="0"/>
          </a:p>
          <a:p>
            <a:r>
              <a:rPr lang="en-US" dirty="0" smtClean="0"/>
              <a:t>Gavi Alliance 2019</a:t>
            </a:r>
            <a:endParaRPr lang="en-US" dirty="0"/>
          </a:p>
          <a:p>
            <a:endParaRPr lang="en-US" dirty="0" smtClean="0"/>
          </a:p>
        </p:txBody>
      </p:sp>
      <p:cxnSp>
        <p:nvCxnSpPr>
          <p:cNvPr id="10" name="Straight Connector 9"/>
          <p:cNvCxnSpPr/>
          <p:nvPr/>
        </p:nvCxnSpPr>
        <p:spPr>
          <a:xfrm>
            <a:off x="2952403" y="293179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04000" y="1313183"/>
            <a:ext cx="8316472" cy="3060000"/>
          </a:xfrm>
        </p:spPr>
        <p:txBody>
          <a:bodyPr/>
          <a:lstStyle/>
          <a:p>
            <a:pPr marL="285750" indent="-285750">
              <a:buFont typeface="Arial" pitchFamily="34" charset="0"/>
              <a:buChar char="•"/>
            </a:pPr>
            <a:r>
              <a:rPr lang="en-GB" sz="1600" dirty="0"/>
              <a:t>Nominations are reviewed by the Gavi Governance Committee which makes a recommendation to the Gavi Board for approval</a:t>
            </a:r>
          </a:p>
          <a:p>
            <a:pPr marL="285750" indent="-285750">
              <a:buFont typeface="Arial" pitchFamily="34" charset="0"/>
              <a:buChar char="•"/>
            </a:pPr>
            <a:endParaRPr lang="en-GB" sz="1600" dirty="0"/>
          </a:p>
          <a:p>
            <a:pPr marL="285750" indent="-285750">
              <a:buFont typeface="Arial" pitchFamily="34" charset="0"/>
              <a:buChar char="•"/>
            </a:pPr>
            <a:r>
              <a:rPr lang="en-GB" sz="1600" dirty="0"/>
              <a:t>While Board/Committee members are appointed to represent an organisation/constituency, </a:t>
            </a:r>
            <a:r>
              <a:rPr lang="en-GB" sz="1600" u="sng" dirty="0"/>
              <a:t>they are appointed in their personal capacity</a:t>
            </a:r>
          </a:p>
          <a:p>
            <a:endParaRPr lang="en-US" sz="1600" dirty="0"/>
          </a:p>
          <a:p>
            <a:pPr marL="285750" indent="-285750">
              <a:buFont typeface="Arial" pitchFamily="34" charset="0"/>
              <a:buChar char="•"/>
            </a:pPr>
            <a:r>
              <a:rPr lang="en-US" sz="1600" dirty="0"/>
              <a:t>With rotation among donor </a:t>
            </a:r>
            <a:r>
              <a:rPr lang="en-US" sz="1600" dirty="0" smtClean="0"/>
              <a:t>clusters, </a:t>
            </a:r>
            <a:r>
              <a:rPr lang="en-US" sz="1600" dirty="0"/>
              <a:t>useful to keep in mind potential predicament for anchor (major) </a:t>
            </a:r>
            <a:r>
              <a:rPr lang="en-US" sz="1600" dirty="0" smtClean="0"/>
              <a:t>donors e.g. Board Retreat</a:t>
            </a:r>
          </a:p>
          <a:p>
            <a:endParaRPr lang="en-US" sz="1600" dirty="0" smtClean="0"/>
          </a:p>
          <a:p>
            <a:pPr marL="285750" indent="-285750">
              <a:buFont typeface="Arial" pitchFamily="34" charset="0"/>
              <a:buChar char="•"/>
            </a:pPr>
            <a:r>
              <a:rPr lang="en-US" sz="1600" dirty="0" smtClean="0"/>
              <a:t>Gender is also an important consideration and organisations/constituencies are urged to always keep this in mind when making nominations</a:t>
            </a:r>
            <a:endParaRPr lang="en-GB" sz="1600" dirty="0"/>
          </a:p>
          <a:p>
            <a:endParaRPr lang="en-GB" dirty="0"/>
          </a:p>
        </p:txBody>
      </p:sp>
    </p:spTree>
    <p:extLst>
      <p:ext uri="{BB962C8B-B14F-4D97-AF65-F5344CB8AC3E}">
        <p14:creationId xmlns:p14="http://schemas.microsoft.com/office/powerpoint/2010/main" xmlns="" val="7421773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fr-FR" dirty="0" err="1" smtClean="0"/>
              <a:t>Duties</a:t>
            </a:r>
            <a:r>
              <a:rPr lang="fr-FR" dirty="0" smtClean="0"/>
              <a:t> and </a:t>
            </a:r>
            <a:r>
              <a:rPr lang="fr-FR" dirty="0" err="1" smtClean="0"/>
              <a:t>Responsibilities</a:t>
            </a:r>
            <a:endParaRPr lang="fr-FR" dirty="0"/>
          </a:p>
        </p:txBody>
      </p:sp>
      <p:sp>
        <p:nvSpPr>
          <p:cNvPr id="4" name="Slide Number Placeholder 3"/>
          <p:cNvSpPr>
            <a:spLocks noGrp="1"/>
          </p:cNvSpPr>
          <p:nvPr>
            <p:ph type="sldNum" sz="quarter" idx="11"/>
          </p:nvPr>
        </p:nvSpPr>
        <p:spPr/>
        <p:txBody>
          <a:bodyPr/>
          <a:lstStyle/>
          <a:p>
            <a:fld id="{733122C9-A0B9-462F-8757-0847AD287B63}" type="slidenum">
              <a:rPr lang="en-GB" noProof="0" smtClean="0"/>
              <a:pPr/>
              <a:t>12</a:t>
            </a:fld>
            <a:endParaRPr lang="en-GB" noProof="0" dirty="0"/>
          </a:p>
        </p:txBody>
      </p:sp>
      <p:sp>
        <p:nvSpPr>
          <p:cNvPr id="5" name="Footer Placeholder 4"/>
          <p:cNvSpPr>
            <a:spLocks noGrp="1"/>
          </p:cNvSpPr>
          <p:nvPr>
            <p:ph type="ftr" sz="quarter" idx="12"/>
          </p:nvPr>
        </p:nvSpPr>
        <p:spPr/>
        <p:txBody>
          <a:bodyPr/>
          <a:lstStyle/>
          <a:p>
            <a:r>
              <a:rPr lang="en-US" dirty="0" smtClean="0"/>
              <a:t>Governance:</a:t>
            </a:r>
            <a:endParaRPr lang="en-US" dirty="0"/>
          </a:p>
          <a:p>
            <a:r>
              <a:rPr lang="en-US" dirty="0" smtClean="0"/>
              <a:t>Gavi Alliance 2019</a:t>
            </a:r>
            <a:endParaRPr lang="en-US" dirty="0"/>
          </a:p>
          <a:p>
            <a:endParaRPr lang="en-US" dirty="0" smtClean="0"/>
          </a:p>
        </p:txBody>
      </p:sp>
      <p:cxnSp>
        <p:nvCxnSpPr>
          <p:cNvPr id="10" name="Straight Connector 9"/>
          <p:cNvCxnSpPr/>
          <p:nvPr/>
        </p:nvCxnSpPr>
        <p:spPr>
          <a:xfrm>
            <a:off x="2952403" y="293179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p:txBody>
          <a:bodyPr/>
          <a:lstStyle/>
          <a:p>
            <a:pPr marL="285750" indent="-285750">
              <a:buFont typeface="Arial" pitchFamily="34" charset="0"/>
              <a:buChar char="•"/>
            </a:pPr>
            <a:r>
              <a:rPr lang="en-GB" sz="1600" dirty="0"/>
              <a:t>Duty of diligence or care – fiduciary oversight</a:t>
            </a:r>
          </a:p>
          <a:p>
            <a:pPr marL="285750" indent="-285750">
              <a:buFont typeface="Arial" pitchFamily="34" charset="0"/>
              <a:buChar char="•"/>
            </a:pPr>
            <a:endParaRPr lang="en-GB" sz="1600" dirty="0"/>
          </a:p>
          <a:p>
            <a:pPr marL="285750" indent="-285750">
              <a:buFont typeface="Arial" pitchFamily="34" charset="0"/>
              <a:buChar char="•"/>
            </a:pPr>
            <a:r>
              <a:rPr lang="en-GB" sz="1600" dirty="0"/>
              <a:t>Duty of loyalty – act in the best interests of the organisation</a:t>
            </a:r>
          </a:p>
          <a:p>
            <a:pPr marL="285750" indent="-285750">
              <a:buFont typeface="Arial" pitchFamily="34" charset="0"/>
              <a:buChar char="•"/>
            </a:pPr>
            <a:endParaRPr lang="en-GB" sz="1600" dirty="0"/>
          </a:p>
          <a:p>
            <a:pPr marL="285750" indent="-285750">
              <a:buFont typeface="Arial" pitchFamily="34" charset="0"/>
              <a:buChar char="•"/>
            </a:pPr>
            <a:r>
              <a:rPr lang="en-GB" sz="1600" dirty="0"/>
              <a:t>However, dispensations provided in the Statutes</a:t>
            </a:r>
          </a:p>
          <a:p>
            <a:pPr marL="623888" lvl="1" indent="-285750">
              <a:lnSpc>
                <a:spcPct val="110000"/>
              </a:lnSpc>
              <a:spcBef>
                <a:spcPts val="0"/>
              </a:spcBef>
            </a:pPr>
            <a:r>
              <a:rPr lang="en-US" sz="1600" dirty="0"/>
              <a:t>“No decision taken by the Board is binding on any organisation providing members to the Board.”</a:t>
            </a:r>
            <a:endParaRPr lang="en-GB" sz="1600" dirty="0"/>
          </a:p>
          <a:p>
            <a:pPr marL="623888" lvl="1" indent="-285750">
              <a:lnSpc>
                <a:spcPct val="110000"/>
              </a:lnSpc>
              <a:spcBef>
                <a:spcPts val="0"/>
              </a:spcBef>
            </a:pPr>
            <a:r>
              <a:rPr lang="en-GB" sz="1600" dirty="0"/>
              <a:t>“When discharging their duties, representative Board members are not required to take decisions that conflict with the constitution, regulations, rules and policies of the organisation providing that member to the Board.”  </a:t>
            </a:r>
          </a:p>
          <a:p>
            <a:endParaRPr lang="en-GB" dirty="0"/>
          </a:p>
        </p:txBody>
      </p:sp>
    </p:spTree>
    <p:extLst>
      <p:ext uri="{BB962C8B-B14F-4D97-AF65-F5344CB8AC3E}">
        <p14:creationId xmlns:p14="http://schemas.microsoft.com/office/powerpoint/2010/main" xmlns="" val="28953715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fr-FR" dirty="0" err="1" smtClean="0"/>
              <a:t>Terms</a:t>
            </a:r>
            <a:r>
              <a:rPr lang="fr-FR" dirty="0" smtClean="0"/>
              <a:t>/</a:t>
            </a:r>
            <a:r>
              <a:rPr lang="fr-FR" dirty="0" err="1" smtClean="0"/>
              <a:t>Resignation</a:t>
            </a:r>
            <a:r>
              <a:rPr lang="fr-FR" dirty="0" smtClean="0"/>
              <a:t>/</a:t>
            </a:r>
            <a:r>
              <a:rPr lang="fr-FR" dirty="0" err="1" smtClean="0"/>
              <a:t>Removal</a:t>
            </a:r>
            <a:endParaRPr lang="fr-FR" dirty="0"/>
          </a:p>
        </p:txBody>
      </p:sp>
      <p:sp>
        <p:nvSpPr>
          <p:cNvPr id="4" name="Slide Number Placeholder 3"/>
          <p:cNvSpPr>
            <a:spLocks noGrp="1"/>
          </p:cNvSpPr>
          <p:nvPr>
            <p:ph type="sldNum" sz="quarter" idx="11"/>
          </p:nvPr>
        </p:nvSpPr>
        <p:spPr/>
        <p:txBody>
          <a:bodyPr/>
          <a:lstStyle/>
          <a:p>
            <a:fld id="{733122C9-A0B9-462F-8757-0847AD287B63}" type="slidenum">
              <a:rPr lang="en-GB" noProof="0" smtClean="0"/>
              <a:pPr/>
              <a:t>13</a:t>
            </a:fld>
            <a:endParaRPr lang="en-GB" noProof="0" dirty="0"/>
          </a:p>
        </p:txBody>
      </p:sp>
      <p:sp>
        <p:nvSpPr>
          <p:cNvPr id="5" name="Footer Placeholder 4"/>
          <p:cNvSpPr>
            <a:spLocks noGrp="1"/>
          </p:cNvSpPr>
          <p:nvPr>
            <p:ph type="ftr" sz="quarter" idx="12"/>
          </p:nvPr>
        </p:nvSpPr>
        <p:spPr/>
        <p:txBody>
          <a:bodyPr/>
          <a:lstStyle/>
          <a:p>
            <a:r>
              <a:rPr lang="en-US" dirty="0" smtClean="0"/>
              <a:t>Governance:</a:t>
            </a:r>
            <a:endParaRPr lang="en-US" dirty="0"/>
          </a:p>
          <a:p>
            <a:r>
              <a:rPr lang="en-US" dirty="0" smtClean="0"/>
              <a:t>Gavi Alliance 2019</a:t>
            </a:r>
            <a:endParaRPr lang="en-US" dirty="0"/>
          </a:p>
          <a:p>
            <a:endParaRPr lang="en-US" dirty="0" smtClean="0"/>
          </a:p>
        </p:txBody>
      </p:sp>
      <p:cxnSp>
        <p:nvCxnSpPr>
          <p:cNvPr id="10" name="Straight Connector 9"/>
          <p:cNvCxnSpPr/>
          <p:nvPr/>
        </p:nvCxnSpPr>
        <p:spPr>
          <a:xfrm>
            <a:off x="2952403" y="293179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04000" y="1203598"/>
            <a:ext cx="8136000" cy="3060000"/>
          </a:xfrm>
        </p:spPr>
        <p:txBody>
          <a:bodyPr/>
          <a:lstStyle/>
          <a:p>
            <a:pPr marL="285750" indent="-285750">
              <a:buFont typeface="Arial" pitchFamily="34" charset="0"/>
              <a:buChar char="•"/>
            </a:pPr>
            <a:r>
              <a:rPr lang="en-GB" sz="1400" dirty="0"/>
              <a:t>Board Terms</a:t>
            </a:r>
          </a:p>
          <a:p>
            <a:pPr marL="536575" lvl="1" indent="-285750">
              <a:lnSpc>
                <a:spcPct val="110000"/>
              </a:lnSpc>
              <a:spcBef>
                <a:spcPts val="0"/>
              </a:spcBef>
            </a:pPr>
            <a:r>
              <a:rPr lang="en-GB" sz="1400" dirty="0"/>
              <a:t>Up to three years</a:t>
            </a:r>
          </a:p>
          <a:p>
            <a:pPr marL="536575" lvl="1" indent="-285750">
              <a:lnSpc>
                <a:spcPct val="110000"/>
              </a:lnSpc>
              <a:spcBef>
                <a:spcPts val="0"/>
              </a:spcBef>
            </a:pPr>
            <a:r>
              <a:rPr lang="en-GB" sz="1400" dirty="0"/>
              <a:t>Unaffiliated Board Members: </a:t>
            </a:r>
            <a:r>
              <a:rPr lang="en-GB" sz="1400" u="sng" dirty="0"/>
              <a:t>max. two terms</a:t>
            </a:r>
            <a:r>
              <a:rPr lang="en-GB" sz="1400" dirty="0"/>
              <a:t>. Eligible for re-appointment after at least one year off the Board</a:t>
            </a:r>
          </a:p>
          <a:p>
            <a:pPr marL="536575" lvl="1" indent="-285750">
              <a:lnSpc>
                <a:spcPct val="110000"/>
              </a:lnSpc>
              <a:spcBef>
                <a:spcPts val="0"/>
              </a:spcBef>
            </a:pPr>
            <a:r>
              <a:rPr lang="en-GB" sz="1400" dirty="0"/>
              <a:t>Affiliated Board Members: no term limit </a:t>
            </a:r>
          </a:p>
          <a:p>
            <a:pPr marL="285750" indent="-285750">
              <a:buFont typeface="Arial" pitchFamily="34" charset="0"/>
              <a:buChar char="•"/>
            </a:pPr>
            <a:endParaRPr lang="en-GB" sz="1400" dirty="0"/>
          </a:p>
          <a:p>
            <a:pPr marL="285750" indent="-285750">
              <a:buFont typeface="Arial" pitchFamily="34" charset="0"/>
              <a:buChar char="•"/>
            </a:pPr>
            <a:r>
              <a:rPr lang="en-GB" sz="1400" dirty="0"/>
              <a:t>Resignation</a:t>
            </a:r>
          </a:p>
          <a:p>
            <a:pPr marL="536575" lvl="1" indent="-285750">
              <a:lnSpc>
                <a:spcPct val="110000"/>
              </a:lnSpc>
              <a:spcBef>
                <a:spcPts val="0"/>
              </a:spcBef>
            </a:pPr>
            <a:r>
              <a:rPr lang="en-GB" sz="1400" dirty="0"/>
              <a:t>Board Member may resign at any time</a:t>
            </a:r>
          </a:p>
          <a:p>
            <a:pPr marL="536575" lvl="1" indent="-285750">
              <a:lnSpc>
                <a:spcPct val="110000"/>
              </a:lnSpc>
              <a:spcBef>
                <a:spcPts val="0"/>
              </a:spcBef>
            </a:pPr>
            <a:r>
              <a:rPr lang="en-GB" sz="1400" dirty="0"/>
              <a:t>Seat remains vacant until normal nomination and appointment process has been completed </a:t>
            </a:r>
          </a:p>
          <a:p>
            <a:pPr marL="285750" indent="-285750">
              <a:buFont typeface="Arial" pitchFamily="34" charset="0"/>
              <a:buChar char="•"/>
            </a:pPr>
            <a:endParaRPr lang="en-GB" sz="1400" dirty="0"/>
          </a:p>
          <a:p>
            <a:pPr marL="285750" indent="-285750">
              <a:buFont typeface="Arial" pitchFamily="34" charset="0"/>
              <a:buChar char="•"/>
            </a:pPr>
            <a:r>
              <a:rPr lang="en-GB" sz="1400" dirty="0"/>
              <a:t>Removal</a:t>
            </a:r>
          </a:p>
          <a:p>
            <a:pPr marL="536575" lvl="1" indent="-285750">
              <a:lnSpc>
                <a:spcPct val="110000"/>
              </a:lnSpc>
              <a:spcBef>
                <a:spcPts val="0"/>
              </a:spcBef>
            </a:pPr>
            <a:r>
              <a:rPr lang="en-GB" sz="1400" dirty="0"/>
              <a:t>Board Member may be removed by a three-fourths vote of remaining Board Members</a:t>
            </a:r>
          </a:p>
          <a:p>
            <a:endParaRPr lang="en-GB" dirty="0"/>
          </a:p>
        </p:txBody>
      </p:sp>
    </p:spTree>
    <p:extLst>
      <p:ext uri="{BB962C8B-B14F-4D97-AF65-F5344CB8AC3E}">
        <p14:creationId xmlns:p14="http://schemas.microsoft.com/office/powerpoint/2010/main" xmlns="" val="1513903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000" y="777875"/>
            <a:ext cx="5778440" cy="1235148"/>
          </a:xfrm>
        </p:spPr>
        <p:txBody>
          <a:bodyPr/>
          <a:lstStyle/>
          <a:p>
            <a:r>
              <a:rPr lang="en-GB" dirty="0" smtClean="0"/>
              <a:t>Governance Structure</a:t>
            </a:r>
            <a:endParaRPr lang="en-GB" dirty="0"/>
          </a:p>
        </p:txBody>
      </p:sp>
      <p:sp>
        <p:nvSpPr>
          <p:cNvPr id="4" name="Text Placeholder 3"/>
          <p:cNvSpPr>
            <a:spLocks noGrp="1"/>
          </p:cNvSpPr>
          <p:nvPr>
            <p:ph type="body" sz="quarter" idx="14"/>
          </p:nvPr>
        </p:nvSpPr>
        <p:spPr/>
        <p:txBody>
          <a:bodyPr/>
          <a:lstStyle/>
          <a:p>
            <a:r>
              <a:rPr lang="en-GB" dirty="0" smtClean="0"/>
              <a:t>3</a:t>
            </a:r>
            <a:endParaRPr lang="en-GB" dirty="0"/>
          </a:p>
        </p:txBody>
      </p:sp>
      <p:sp>
        <p:nvSpPr>
          <p:cNvPr id="5" name="Slide Number Placeholder 4"/>
          <p:cNvSpPr>
            <a:spLocks noGrp="1"/>
          </p:cNvSpPr>
          <p:nvPr>
            <p:ph type="sldNum" sz="quarter" idx="16"/>
          </p:nvPr>
        </p:nvSpPr>
        <p:spPr/>
        <p:txBody>
          <a:bodyPr/>
          <a:lstStyle/>
          <a:p>
            <a:pPr algn="l"/>
            <a:fld id="{733122C9-A0B9-462F-8757-0847AD287B63}" type="slidenum">
              <a:rPr lang="en-GB" noProof="0" smtClean="0"/>
              <a:pPr algn="l"/>
              <a:t>14</a:t>
            </a:fld>
            <a:endParaRPr lang="en-GB" noProof="0" dirty="0"/>
          </a:p>
        </p:txBody>
      </p:sp>
      <p:sp>
        <p:nvSpPr>
          <p:cNvPr id="6" name="Footer Placeholder 5"/>
          <p:cNvSpPr>
            <a:spLocks noGrp="1"/>
          </p:cNvSpPr>
          <p:nvPr>
            <p:ph type="ftr" sz="quarter" idx="17"/>
          </p:nvPr>
        </p:nvSpPr>
        <p:spPr/>
        <p:txBody>
          <a:bodyPr/>
          <a:lstStyle/>
          <a:p>
            <a:r>
              <a:rPr lang="en-US" dirty="0" smtClean="0"/>
              <a:t>Governance:</a:t>
            </a:r>
            <a:endParaRPr lang="en-US" dirty="0"/>
          </a:p>
          <a:p>
            <a:r>
              <a:rPr lang="en-US" dirty="0" smtClean="0"/>
              <a:t>Gavi Alliance 2019</a:t>
            </a:r>
            <a:endParaRPr lang="en-US" dirty="0"/>
          </a:p>
        </p:txBody>
      </p:sp>
    </p:spTree>
    <p:extLst>
      <p:ext uri="{BB962C8B-B14F-4D97-AF65-F5344CB8AC3E}">
        <p14:creationId xmlns:p14="http://schemas.microsoft.com/office/powerpoint/2010/main" xmlns="" val="2278283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fr-FR" dirty="0" err="1" smtClean="0"/>
              <a:t>Committees</a:t>
            </a:r>
            <a:r>
              <a:rPr lang="fr-FR" dirty="0" smtClean="0"/>
              <a:t> and Advisory Bodies</a:t>
            </a:r>
            <a:endParaRPr lang="fr-FR" dirty="0"/>
          </a:p>
        </p:txBody>
      </p:sp>
      <p:sp>
        <p:nvSpPr>
          <p:cNvPr id="4" name="Slide Number Placeholder 3"/>
          <p:cNvSpPr>
            <a:spLocks noGrp="1"/>
          </p:cNvSpPr>
          <p:nvPr>
            <p:ph type="sldNum" sz="quarter" idx="11"/>
          </p:nvPr>
        </p:nvSpPr>
        <p:spPr/>
        <p:txBody>
          <a:bodyPr/>
          <a:lstStyle/>
          <a:p>
            <a:fld id="{733122C9-A0B9-462F-8757-0847AD287B63}" type="slidenum">
              <a:rPr lang="en-GB" noProof="0" smtClean="0"/>
              <a:pPr/>
              <a:t>15</a:t>
            </a:fld>
            <a:endParaRPr lang="en-GB" noProof="0" dirty="0"/>
          </a:p>
        </p:txBody>
      </p:sp>
      <p:sp>
        <p:nvSpPr>
          <p:cNvPr id="5" name="Footer Placeholder 4"/>
          <p:cNvSpPr>
            <a:spLocks noGrp="1"/>
          </p:cNvSpPr>
          <p:nvPr>
            <p:ph type="ftr" sz="quarter" idx="12"/>
          </p:nvPr>
        </p:nvSpPr>
        <p:spPr/>
        <p:txBody>
          <a:bodyPr/>
          <a:lstStyle/>
          <a:p>
            <a:r>
              <a:rPr lang="en-US" dirty="0" smtClean="0"/>
              <a:t>Governance:</a:t>
            </a:r>
            <a:endParaRPr lang="en-US" dirty="0"/>
          </a:p>
          <a:p>
            <a:r>
              <a:rPr lang="en-US" dirty="0" smtClean="0"/>
              <a:t>Gavi Alliance 2019</a:t>
            </a:r>
            <a:endParaRPr lang="en-US" dirty="0"/>
          </a:p>
          <a:p>
            <a:endParaRPr lang="en-US" dirty="0" smtClean="0"/>
          </a:p>
        </p:txBody>
      </p:sp>
      <p:cxnSp>
        <p:nvCxnSpPr>
          <p:cNvPr id="8" name="Straight Connector 7"/>
          <p:cNvCxnSpPr/>
          <p:nvPr/>
        </p:nvCxnSpPr>
        <p:spPr>
          <a:xfrm>
            <a:off x="5148064" y="2283718"/>
            <a:ext cx="3600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5580112" y="1995686"/>
            <a:ext cx="1080120" cy="576064"/>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smtClean="0">
                <a:solidFill>
                  <a:schemeClr val="tx1"/>
                </a:solidFill>
              </a:rPr>
              <a:t>All Chair</a:t>
            </a:r>
            <a:r>
              <a:rPr lang="en-US" sz="850" b="1" dirty="0">
                <a:solidFill>
                  <a:schemeClr val="tx1"/>
                </a:solidFill>
              </a:rPr>
              <a:t>s</a:t>
            </a:r>
            <a:r>
              <a:rPr lang="en-US" sz="850" b="1" dirty="0" smtClean="0">
                <a:solidFill>
                  <a:schemeClr val="tx1"/>
                </a:solidFill>
              </a:rPr>
              <a:t> Group</a:t>
            </a:r>
            <a:endParaRPr lang="en-US" sz="850" b="1" dirty="0">
              <a:solidFill>
                <a:schemeClr val="tx1"/>
              </a:solidFill>
            </a:endParaRPr>
          </a:p>
        </p:txBody>
      </p:sp>
      <p:cxnSp>
        <p:nvCxnSpPr>
          <p:cNvPr id="10" name="Straight Connector 9"/>
          <p:cNvCxnSpPr/>
          <p:nvPr/>
        </p:nvCxnSpPr>
        <p:spPr>
          <a:xfrm>
            <a:off x="2952403" y="293179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1763321" y="3339226"/>
            <a:ext cx="846385" cy="56882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smtClean="0">
                <a:solidFill>
                  <a:schemeClr val="tx1"/>
                </a:solidFill>
              </a:rPr>
              <a:t>Market-Sensitive Decisions Committee</a:t>
            </a:r>
            <a:endParaRPr lang="en-US" sz="850" b="1" dirty="0">
              <a:solidFill>
                <a:schemeClr val="tx1"/>
              </a:solidFill>
            </a:endParaRPr>
          </a:p>
        </p:txBody>
      </p:sp>
      <p:cxnSp>
        <p:nvCxnSpPr>
          <p:cNvPr id="12" name="Straight Connector 11"/>
          <p:cNvCxnSpPr/>
          <p:nvPr/>
        </p:nvCxnSpPr>
        <p:spPr>
          <a:xfrm flipH="1">
            <a:off x="2206455" y="2859782"/>
            <a:ext cx="5167760" cy="2725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374215" y="2861896"/>
            <a:ext cx="1" cy="4818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endCxn id="16" idx="0"/>
          </p:cNvCxnSpPr>
          <p:nvPr/>
        </p:nvCxnSpPr>
        <p:spPr>
          <a:xfrm flipH="1">
            <a:off x="3162260" y="2884223"/>
            <a:ext cx="11315" cy="4452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11" idx="0"/>
          </p:cNvCxnSpPr>
          <p:nvPr/>
        </p:nvCxnSpPr>
        <p:spPr>
          <a:xfrm flipH="1">
            <a:off x="2186514" y="2886230"/>
            <a:ext cx="8386" cy="4529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2739067" y="3329522"/>
            <a:ext cx="846385" cy="56882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smtClean="0">
                <a:solidFill>
                  <a:schemeClr val="tx1"/>
                </a:solidFill>
              </a:rPr>
              <a:t>Audit/ Finance Committee</a:t>
            </a:r>
            <a:endParaRPr lang="en-US" sz="850" b="1" dirty="0">
              <a:solidFill>
                <a:schemeClr val="tx1"/>
              </a:solidFill>
            </a:endParaRPr>
          </a:p>
        </p:txBody>
      </p:sp>
      <p:sp>
        <p:nvSpPr>
          <p:cNvPr id="17" name="Rounded Rectangle 16"/>
          <p:cNvSpPr/>
          <p:nvPr/>
        </p:nvSpPr>
        <p:spPr>
          <a:xfrm>
            <a:off x="3698660" y="3325147"/>
            <a:ext cx="945348" cy="56882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smtClean="0">
                <a:solidFill>
                  <a:schemeClr val="tx1"/>
                </a:solidFill>
              </a:rPr>
              <a:t>Governance Committee</a:t>
            </a:r>
            <a:endParaRPr lang="en-US" sz="850" b="1" dirty="0">
              <a:solidFill>
                <a:schemeClr val="tx1"/>
              </a:solidFill>
            </a:endParaRPr>
          </a:p>
        </p:txBody>
      </p:sp>
      <p:sp>
        <p:nvSpPr>
          <p:cNvPr id="18" name="Rounded Rectangle 17"/>
          <p:cNvSpPr/>
          <p:nvPr/>
        </p:nvSpPr>
        <p:spPr>
          <a:xfrm>
            <a:off x="2717222" y="3316744"/>
            <a:ext cx="846385" cy="56882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smtClean="0">
                <a:solidFill>
                  <a:schemeClr val="tx1"/>
                </a:solidFill>
              </a:rPr>
              <a:t>Audit &amp; Finance Committee</a:t>
            </a:r>
            <a:endParaRPr lang="en-US" sz="850" b="1" dirty="0">
              <a:solidFill>
                <a:schemeClr val="tx1"/>
              </a:solidFill>
            </a:endParaRPr>
          </a:p>
        </p:txBody>
      </p:sp>
      <p:sp>
        <p:nvSpPr>
          <p:cNvPr id="19" name="Rounded Rectangle 18"/>
          <p:cNvSpPr/>
          <p:nvPr/>
        </p:nvSpPr>
        <p:spPr>
          <a:xfrm>
            <a:off x="4754339" y="3341659"/>
            <a:ext cx="945348" cy="56882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smtClean="0">
                <a:solidFill>
                  <a:schemeClr val="tx1"/>
                </a:solidFill>
              </a:rPr>
              <a:t>Investment Committee</a:t>
            </a:r>
            <a:endParaRPr lang="en-US" sz="850" b="1" dirty="0">
              <a:solidFill>
                <a:schemeClr val="tx1"/>
              </a:solidFill>
            </a:endParaRPr>
          </a:p>
        </p:txBody>
      </p:sp>
      <p:cxnSp>
        <p:nvCxnSpPr>
          <p:cNvPr id="20" name="Straight Connector 19"/>
          <p:cNvCxnSpPr/>
          <p:nvPr/>
        </p:nvCxnSpPr>
        <p:spPr>
          <a:xfrm flipH="1">
            <a:off x="4171334" y="2884222"/>
            <a:ext cx="11315" cy="4452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180408" y="2859782"/>
            <a:ext cx="350" cy="4861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5854470" y="3329522"/>
            <a:ext cx="877530" cy="568821"/>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smtClean="0">
                <a:solidFill>
                  <a:schemeClr val="tx1"/>
                </a:solidFill>
              </a:rPr>
              <a:t>Programme &amp; Policy Committee</a:t>
            </a:r>
            <a:endParaRPr lang="en-US" sz="850" b="1" dirty="0">
              <a:solidFill>
                <a:schemeClr val="tx1"/>
              </a:solidFill>
            </a:endParaRPr>
          </a:p>
        </p:txBody>
      </p:sp>
      <p:cxnSp>
        <p:nvCxnSpPr>
          <p:cNvPr id="23" name="Straight Connector 22"/>
          <p:cNvCxnSpPr/>
          <p:nvPr/>
        </p:nvCxnSpPr>
        <p:spPr>
          <a:xfrm>
            <a:off x="6277312" y="2839041"/>
            <a:ext cx="350" cy="4861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6868574" y="3316744"/>
            <a:ext cx="1045702" cy="576064"/>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smtClean="0">
                <a:solidFill>
                  <a:schemeClr val="tx1"/>
                </a:solidFill>
              </a:rPr>
              <a:t>Evaluation Advisory Committee</a:t>
            </a:r>
            <a:endParaRPr lang="en-US" sz="850" b="1" dirty="0">
              <a:solidFill>
                <a:schemeClr val="tx1"/>
              </a:solidFill>
            </a:endParaRPr>
          </a:p>
        </p:txBody>
      </p:sp>
      <p:sp>
        <p:nvSpPr>
          <p:cNvPr id="25" name="Rounded Rectangle 24"/>
          <p:cNvSpPr/>
          <p:nvPr/>
        </p:nvSpPr>
        <p:spPr>
          <a:xfrm>
            <a:off x="4126086" y="1999307"/>
            <a:ext cx="945348" cy="56882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smtClean="0">
                <a:solidFill>
                  <a:schemeClr val="tx1"/>
                </a:solidFill>
              </a:rPr>
              <a:t>Board</a:t>
            </a:r>
            <a:endParaRPr lang="en-US" sz="850" b="1" dirty="0">
              <a:solidFill>
                <a:schemeClr val="tx1"/>
              </a:solidFill>
            </a:endParaRPr>
          </a:p>
        </p:txBody>
      </p:sp>
      <p:cxnSp>
        <p:nvCxnSpPr>
          <p:cNvPr id="29" name="Straight Connector 28"/>
          <p:cNvCxnSpPr/>
          <p:nvPr/>
        </p:nvCxnSpPr>
        <p:spPr>
          <a:xfrm>
            <a:off x="4587989" y="2643758"/>
            <a:ext cx="1" cy="2389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4126086" y="2651540"/>
            <a:ext cx="945348" cy="24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446332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fr-FR" dirty="0" err="1" smtClean="0"/>
              <a:t>Board</a:t>
            </a:r>
            <a:r>
              <a:rPr lang="fr-FR" dirty="0" smtClean="0"/>
              <a:t> </a:t>
            </a:r>
            <a:r>
              <a:rPr lang="fr-FR" dirty="0" err="1" smtClean="0"/>
              <a:t>Committees</a:t>
            </a:r>
            <a:r>
              <a:rPr lang="fr-FR" dirty="0" smtClean="0"/>
              <a:t> (1/2)</a:t>
            </a:r>
            <a:endParaRPr lang="fr-FR" dirty="0"/>
          </a:p>
        </p:txBody>
      </p:sp>
      <p:sp>
        <p:nvSpPr>
          <p:cNvPr id="4" name="Slide Number Placeholder 3"/>
          <p:cNvSpPr>
            <a:spLocks noGrp="1"/>
          </p:cNvSpPr>
          <p:nvPr>
            <p:ph type="sldNum" sz="quarter" idx="11"/>
          </p:nvPr>
        </p:nvSpPr>
        <p:spPr/>
        <p:txBody>
          <a:bodyPr/>
          <a:lstStyle/>
          <a:p>
            <a:fld id="{733122C9-A0B9-462F-8757-0847AD287B63}" type="slidenum">
              <a:rPr lang="en-GB" noProof="0" smtClean="0"/>
              <a:pPr/>
              <a:t>16</a:t>
            </a:fld>
            <a:endParaRPr lang="en-GB" noProof="0" dirty="0"/>
          </a:p>
        </p:txBody>
      </p:sp>
      <p:sp>
        <p:nvSpPr>
          <p:cNvPr id="5" name="Footer Placeholder 4"/>
          <p:cNvSpPr>
            <a:spLocks noGrp="1"/>
          </p:cNvSpPr>
          <p:nvPr>
            <p:ph type="ftr" sz="quarter" idx="12"/>
          </p:nvPr>
        </p:nvSpPr>
        <p:spPr/>
        <p:txBody>
          <a:bodyPr/>
          <a:lstStyle/>
          <a:p>
            <a:r>
              <a:rPr lang="en-US" dirty="0" smtClean="0"/>
              <a:t>Governance:</a:t>
            </a:r>
            <a:endParaRPr lang="en-US" dirty="0"/>
          </a:p>
          <a:p>
            <a:r>
              <a:rPr lang="en-US" dirty="0" smtClean="0"/>
              <a:t>Gavi Alliance 2019</a:t>
            </a:r>
            <a:endParaRPr lang="en-US" dirty="0"/>
          </a:p>
          <a:p>
            <a:endParaRPr lang="en-US" dirty="0" smtClean="0"/>
          </a:p>
        </p:txBody>
      </p:sp>
      <p:cxnSp>
        <p:nvCxnSpPr>
          <p:cNvPr id="10" name="Straight Connector 9"/>
          <p:cNvCxnSpPr/>
          <p:nvPr/>
        </p:nvCxnSpPr>
        <p:spPr>
          <a:xfrm>
            <a:off x="2952403" y="293179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49768" y="1047383"/>
            <a:ext cx="8244464" cy="3108543"/>
          </a:xfrm>
          <a:prstGeom prst="rect">
            <a:avLst/>
          </a:prstGeom>
        </p:spPr>
        <p:txBody>
          <a:bodyPr wrap="square">
            <a:spAutoFit/>
          </a:bodyPr>
          <a:lstStyle/>
          <a:p>
            <a:endParaRPr lang="en-GB" sz="1400" b="1" dirty="0">
              <a:solidFill>
                <a:srgbClr val="005CB9"/>
              </a:solidFill>
            </a:endParaRPr>
          </a:p>
          <a:p>
            <a:pPr marL="428625" lvl="1" indent="-285750">
              <a:buFont typeface="Arial" pitchFamily="34" charset="0"/>
              <a:buChar char="•"/>
            </a:pPr>
            <a:r>
              <a:rPr lang="en-GB" sz="1400" b="1" dirty="0"/>
              <a:t>Market-Sensitive Decisions Committee: </a:t>
            </a:r>
            <a:r>
              <a:rPr lang="en-GB" sz="1400" dirty="0" smtClean="0"/>
              <a:t>Board-authorised </a:t>
            </a:r>
            <a:r>
              <a:rPr lang="en-GB" sz="1400" u="sng" dirty="0"/>
              <a:t>decisions</a:t>
            </a:r>
            <a:r>
              <a:rPr lang="en-GB" sz="1400" dirty="0"/>
              <a:t> which are market and/or commercially sensitive </a:t>
            </a:r>
          </a:p>
          <a:p>
            <a:pPr lvl="1"/>
            <a:endParaRPr lang="en-GB" sz="1400" dirty="0"/>
          </a:p>
          <a:p>
            <a:pPr marL="428625" lvl="1" indent="-285750">
              <a:buFont typeface="Arial" pitchFamily="34" charset="0"/>
              <a:buChar char="•"/>
            </a:pPr>
            <a:r>
              <a:rPr lang="en-GB" sz="1400" b="1" dirty="0"/>
              <a:t>Audit and Finance: </a:t>
            </a:r>
            <a:r>
              <a:rPr lang="en-GB" sz="1400" dirty="0"/>
              <a:t>accounting, financing, budgeting, audit and risk, and financial practices with some limited Board-authorised approval capacity</a:t>
            </a:r>
          </a:p>
          <a:p>
            <a:pPr marL="428625" lvl="1" indent="-285750">
              <a:buFont typeface="Arial" pitchFamily="34" charset="0"/>
              <a:buChar char="•"/>
            </a:pPr>
            <a:endParaRPr lang="en-GB" sz="1400" dirty="0"/>
          </a:p>
          <a:p>
            <a:pPr marL="428625" lvl="1" indent="-285750">
              <a:buFont typeface="Arial" pitchFamily="34" charset="0"/>
              <a:buChar char="•"/>
            </a:pPr>
            <a:r>
              <a:rPr lang="en-GB" sz="1400" b="1" dirty="0"/>
              <a:t>Governance: </a:t>
            </a:r>
            <a:r>
              <a:rPr lang="en-GB" sz="1400" dirty="0" smtClean="0"/>
              <a:t>develop, implement and monitor sound </a:t>
            </a:r>
            <a:r>
              <a:rPr lang="en-GB" sz="1400" dirty="0"/>
              <a:t>governance policies and </a:t>
            </a:r>
            <a:r>
              <a:rPr lang="en-GB" sz="1400" dirty="0" smtClean="0"/>
              <a:t>practices, Board and Committee nominations, oversee ethics and conflicts of interest policies</a:t>
            </a:r>
            <a:endParaRPr lang="en-GB" sz="1400" dirty="0"/>
          </a:p>
          <a:p>
            <a:pPr marL="428625" lvl="1" indent="-285750">
              <a:buFont typeface="Arial" pitchFamily="34" charset="0"/>
              <a:buChar char="•"/>
            </a:pPr>
            <a:endParaRPr lang="en-GB" sz="1400" dirty="0"/>
          </a:p>
          <a:p>
            <a:pPr marL="428625" lvl="1" indent="-285750">
              <a:buFont typeface="Arial" pitchFamily="34" charset="0"/>
              <a:buChar char="•"/>
            </a:pPr>
            <a:r>
              <a:rPr lang="en-GB" sz="1400" b="1" dirty="0"/>
              <a:t>Investment: </a:t>
            </a:r>
            <a:r>
              <a:rPr lang="en-GB" sz="1400" dirty="0"/>
              <a:t>asset </a:t>
            </a:r>
            <a:r>
              <a:rPr lang="en-GB" sz="1400" dirty="0" smtClean="0"/>
              <a:t>allocation, preservation </a:t>
            </a:r>
            <a:r>
              <a:rPr lang="en-GB" sz="1400" dirty="0"/>
              <a:t>and </a:t>
            </a:r>
            <a:r>
              <a:rPr lang="en-GB" sz="1400" dirty="0" smtClean="0"/>
              <a:t>growth, investment and SRI policies with some limited Board-authorised approval capacity</a:t>
            </a:r>
            <a:endParaRPr lang="en-GB" sz="1400" dirty="0"/>
          </a:p>
          <a:p>
            <a:pPr marL="428625" lvl="1" indent="-285750">
              <a:buFont typeface="Arial" pitchFamily="34" charset="0"/>
              <a:buChar char="•"/>
            </a:pPr>
            <a:endParaRPr lang="en-GB" sz="1400" dirty="0"/>
          </a:p>
          <a:p>
            <a:pPr marL="428625" lvl="1" indent="-285750">
              <a:buFont typeface="Arial" pitchFamily="34" charset="0"/>
              <a:buChar char="•"/>
            </a:pPr>
            <a:r>
              <a:rPr lang="en-GB" sz="1400" b="1" dirty="0"/>
              <a:t>Programme and Policy: </a:t>
            </a:r>
            <a:r>
              <a:rPr lang="en-GB" sz="1400" dirty="0"/>
              <a:t>country support, policy and programmatic </a:t>
            </a:r>
            <a:r>
              <a:rPr lang="en-GB" sz="1400" dirty="0" smtClean="0"/>
              <a:t>proposals, PEF, IRC</a:t>
            </a:r>
            <a:endParaRPr lang="en-GB" sz="1400" dirty="0"/>
          </a:p>
        </p:txBody>
      </p:sp>
    </p:spTree>
    <p:extLst>
      <p:ext uri="{BB962C8B-B14F-4D97-AF65-F5344CB8AC3E}">
        <p14:creationId xmlns:p14="http://schemas.microsoft.com/office/powerpoint/2010/main" xmlns="" val="21002514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fr-FR" dirty="0" err="1"/>
              <a:t>Board</a:t>
            </a:r>
            <a:r>
              <a:rPr lang="fr-FR" dirty="0"/>
              <a:t> </a:t>
            </a:r>
            <a:r>
              <a:rPr lang="fr-FR" dirty="0" err="1" smtClean="0"/>
              <a:t>Committees</a:t>
            </a:r>
            <a:r>
              <a:rPr lang="fr-FR" dirty="0" smtClean="0"/>
              <a:t> (</a:t>
            </a:r>
            <a:r>
              <a:rPr lang="fr-FR" dirty="0"/>
              <a:t>2/2</a:t>
            </a:r>
            <a:r>
              <a:rPr lang="fr-FR" dirty="0" smtClean="0"/>
              <a:t>)</a:t>
            </a:r>
            <a:endParaRPr lang="fr-FR" dirty="0"/>
          </a:p>
        </p:txBody>
      </p:sp>
      <p:sp>
        <p:nvSpPr>
          <p:cNvPr id="4" name="Slide Number Placeholder 3"/>
          <p:cNvSpPr>
            <a:spLocks noGrp="1"/>
          </p:cNvSpPr>
          <p:nvPr>
            <p:ph type="sldNum" sz="quarter" idx="11"/>
          </p:nvPr>
        </p:nvSpPr>
        <p:spPr/>
        <p:txBody>
          <a:bodyPr/>
          <a:lstStyle/>
          <a:p>
            <a:fld id="{733122C9-A0B9-462F-8757-0847AD287B63}" type="slidenum">
              <a:rPr lang="en-GB" noProof="0" smtClean="0"/>
              <a:pPr/>
              <a:t>17</a:t>
            </a:fld>
            <a:endParaRPr lang="en-GB" noProof="0" dirty="0"/>
          </a:p>
        </p:txBody>
      </p:sp>
      <p:sp>
        <p:nvSpPr>
          <p:cNvPr id="5" name="Footer Placeholder 4"/>
          <p:cNvSpPr>
            <a:spLocks noGrp="1"/>
          </p:cNvSpPr>
          <p:nvPr>
            <p:ph type="ftr" sz="quarter" idx="12"/>
          </p:nvPr>
        </p:nvSpPr>
        <p:spPr/>
        <p:txBody>
          <a:bodyPr/>
          <a:lstStyle/>
          <a:p>
            <a:r>
              <a:rPr lang="en-US" dirty="0" smtClean="0"/>
              <a:t>Governance:</a:t>
            </a:r>
            <a:endParaRPr lang="en-US" dirty="0"/>
          </a:p>
          <a:p>
            <a:r>
              <a:rPr lang="en-US" dirty="0" smtClean="0"/>
              <a:t>Gavi Alliance 2019</a:t>
            </a:r>
            <a:endParaRPr lang="en-US" dirty="0"/>
          </a:p>
          <a:p>
            <a:endParaRPr lang="en-US" dirty="0" smtClean="0"/>
          </a:p>
        </p:txBody>
      </p:sp>
      <p:cxnSp>
        <p:nvCxnSpPr>
          <p:cNvPr id="10" name="Straight Connector 9"/>
          <p:cNvCxnSpPr/>
          <p:nvPr/>
        </p:nvCxnSpPr>
        <p:spPr>
          <a:xfrm>
            <a:off x="2952403" y="293179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04000" y="1119634"/>
            <a:ext cx="8316472" cy="3539430"/>
          </a:xfrm>
          <a:prstGeom prst="rect">
            <a:avLst/>
          </a:prstGeom>
        </p:spPr>
        <p:txBody>
          <a:bodyPr wrap="square">
            <a:spAutoFit/>
          </a:bodyPr>
          <a:lstStyle/>
          <a:p>
            <a:r>
              <a:rPr lang="en-US" sz="1600" b="1" dirty="0">
                <a:solidFill>
                  <a:srgbClr val="005CB9"/>
                </a:solidFill>
              </a:rPr>
              <a:t>Role</a:t>
            </a:r>
            <a:endParaRPr lang="en-GB" sz="1600" b="1" dirty="0">
              <a:solidFill>
                <a:srgbClr val="005CB9"/>
              </a:solidFill>
            </a:endParaRPr>
          </a:p>
          <a:p>
            <a:pPr marL="428625" lvl="1" indent="-285750">
              <a:buFont typeface="Arial" pitchFamily="34" charset="0"/>
              <a:buChar char="•"/>
            </a:pPr>
            <a:r>
              <a:rPr lang="en-GB" sz="1600" dirty="0"/>
              <a:t>Primarily technical in nature in evaluating proposals for submission to the Board for decision given limited decision rights</a:t>
            </a:r>
          </a:p>
          <a:p>
            <a:pPr marL="428625" lvl="1" indent="-285750">
              <a:buFont typeface="Arial" pitchFamily="34" charset="0"/>
              <a:buChar char="•"/>
            </a:pPr>
            <a:endParaRPr lang="en-GB" sz="800" dirty="0"/>
          </a:p>
          <a:p>
            <a:r>
              <a:rPr lang="en-US" sz="1600" b="1" dirty="0">
                <a:solidFill>
                  <a:srgbClr val="005CB9"/>
                </a:solidFill>
              </a:rPr>
              <a:t>Limitations</a:t>
            </a:r>
            <a:endParaRPr lang="en-GB" sz="1600" b="1" dirty="0">
              <a:solidFill>
                <a:srgbClr val="005CB9"/>
              </a:solidFill>
            </a:endParaRPr>
          </a:p>
          <a:p>
            <a:pPr marL="428625" lvl="1" indent="-285750">
              <a:buFont typeface="Arial" pitchFamily="34" charset="0"/>
              <a:buChar char="•"/>
            </a:pPr>
            <a:r>
              <a:rPr lang="en-GB" sz="1600" dirty="0"/>
              <a:t>No constituency can occupy more than three seats in total across all </a:t>
            </a:r>
            <a:r>
              <a:rPr lang="en-GB" sz="1600" dirty="0" smtClean="0"/>
              <a:t>Committees </a:t>
            </a:r>
            <a:r>
              <a:rPr lang="en-GB" sz="1600" dirty="0"/>
              <a:t>(excludes EAC and All Chairs Group </a:t>
            </a:r>
            <a:r>
              <a:rPr lang="en-GB" sz="1600" dirty="0" smtClean="0"/>
              <a:t>not </a:t>
            </a:r>
            <a:r>
              <a:rPr lang="en-GB" sz="1600" dirty="0"/>
              <a:t>constituted as “Board” C</a:t>
            </a:r>
            <a:r>
              <a:rPr lang="en-GB" sz="1600" dirty="0" smtClean="0"/>
              <a:t>ommittees and the MSDC)</a:t>
            </a:r>
            <a:endParaRPr lang="en-GB" sz="1600" dirty="0"/>
          </a:p>
          <a:p>
            <a:pPr marL="428625" lvl="1" indent="-285750">
              <a:buFont typeface="Arial" pitchFamily="34" charset="0"/>
              <a:buChar char="•"/>
            </a:pPr>
            <a:endParaRPr lang="en-GB" sz="800" dirty="0"/>
          </a:p>
          <a:p>
            <a:pPr marL="428625" lvl="1" indent="-285750">
              <a:buFont typeface="Arial" pitchFamily="34" charset="0"/>
              <a:buChar char="•"/>
            </a:pPr>
            <a:r>
              <a:rPr lang="en-GB" sz="1600" dirty="0"/>
              <a:t>Terms on </a:t>
            </a:r>
            <a:r>
              <a:rPr lang="en-GB" sz="1600" dirty="0" smtClean="0"/>
              <a:t>Committees </a:t>
            </a:r>
            <a:r>
              <a:rPr lang="en-GB" sz="1600" dirty="0"/>
              <a:t>are reviewed every two years </a:t>
            </a:r>
            <a:r>
              <a:rPr lang="en-GB" sz="1600" dirty="0" smtClean="0"/>
              <a:t>with </a:t>
            </a:r>
            <a:r>
              <a:rPr lang="en-GB" sz="1600" dirty="0"/>
              <a:t>next review scheduled for December 2019, but constituencies </a:t>
            </a:r>
            <a:r>
              <a:rPr lang="en-GB" sz="1600" dirty="0" smtClean="0"/>
              <a:t>can make changes in </a:t>
            </a:r>
            <a:r>
              <a:rPr lang="en-GB" sz="1600" dirty="0"/>
              <a:t>this period </a:t>
            </a:r>
          </a:p>
          <a:p>
            <a:pPr lvl="1"/>
            <a:endParaRPr lang="en-GB" sz="800" dirty="0"/>
          </a:p>
          <a:p>
            <a:pPr marL="428625" lvl="1" indent="-285750">
              <a:buFont typeface="Arial" pitchFamily="34" charset="0"/>
              <a:buChar char="•"/>
            </a:pPr>
            <a:r>
              <a:rPr lang="en-US" sz="1600" dirty="0"/>
              <a:t>Increasing preference for Board members vs. delegates</a:t>
            </a:r>
          </a:p>
          <a:p>
            <a:pPr marL="428625" lvl="1" indent="-285750">
              <a:buFont typeface="Arial" pitchFamily="34" charset="0"/>
              <a:buChar char="•"/>
            </a:pPr>
            <a:endParaRPr lang="en-US" sz="800" dirty="0"/>
          </a:p>
          <a:p>
            <a:pPr marL="428625" lvl="1" indent="-285750">
              <a:buFont typeface="Arial" pitchFamily="34" charset="0"/>
              <a:buChar char="•"/>
            </a:pPr>
            <a:r>
              <a:rPr lang="en-US" sz="1600" dirty="0"/>
              <a:t>Committee Chairs routinely decline requests for “observer” status where </a:t>
            </a:r>
            <a:r>
              <a:rPr lang="en-US" sz="1600" dirty="0" smtClean="0"/>
              <a:t>Committee </a:t>
            </a:r>
            <a:r>
              <a:rPr lang="en-US" sz="1600" dirty="0"/>
              <a:t>member unable to attend</a:t>
            </a:r>
            <a:endParaRPr lang="en-GB" sz="1600" dirty="0"/>
          </a:p>
        </p:txBody>
      </p:sp>
    </p:spTree>
    <p:extLst>
      <p:ext uri="{BB962C8B-B14F-4D97-AF65-F5344CB8AC3E}">
        <p14:creationId xmlns:p14="http://schemas.microsoft.com/office/powerpoint/2010/main" xmlns="" val="33734093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000" y="777875"/>
            <a:ext cx="5778440" cy="1235148"/>
          </a:xfrm>
        </p:spPr>
        <p:txBody>
          <a:bodyPr/>
          <a:lstStyle/>
          <a:p>
            <a:r>
              <a:rPr lang="en-GB" dirty="0" smtClean="0"/>
              <a:t>Governance Committee</a:t>
            </a:r>
            <a:endParaRPr lang="en-GB" dirty="0"/>
          </a:p>
        </p:txBody>
      </p:sp>
      <p:sp>
        <p:nvSpPr>
          <p:cNvPr id="4" name="Text Placeholder 3"/>
          <p:cNvSpPr>
            <a:spLocks noGrp="1"/>
          </p:cNvSpPr>
          <p:nvPr>
            <p:ph type="body" sz="quarter" idx="14"/>
          </p:nvPr>
        </p:nvSpPr>
        <p:spPr/>
        <p:txBody>
          <a:bodyPr/>
          <a:lstStyle/>
          <a:p>
            <a:r>
              <a:rPr lang="en-GB" dirty="0"/>
              <a:t>4</a:t>
            </a:r>
          </a:p>
        </p:txBody>
      </p:sp>
      <p:sp>
        <p:nvSpPr>
          <p:cNvPr id="5" name="Slide Number Placeholder 4"/>
          <p:cNvSpPr>
            <a:spLocks noGrp="1"/>
          </p:cNvSpPr>
          <p:nvPr>
            <p:ph type="sldNum" sz="quarter" idx="16"/>
          </p:nvPr>
        </p:nvSpPr>
        <p:spPr/>
        <p:txBody>
          <a:bodyPr/>
          <a:lstStyle/>
          <a:p>
            <a:pPr algn="l"/>
            <a:fld id="{733122C9-A0B9-462F-8757-0847AD287B63}" type="slidenum">
              <a:rPr lang="en-GB" noProof="0" smtClean="0"/>
              <a:pPr algn="l"/>
              <a:t>18</a:t>
            </a:fld>
            <a:endParaRPr lang="en-GB" noProof="0" dirty="0"/>
          </a:p>
        </p:txBody>
      </p:sp>
      <p:sp>
        <p:nvSpPr>
          <p:cNvPr id="6" name="Footer Placeholder 5"/>
          <p:cNvSpPr>
            <a:spLocks noGrp="1"/>
          </p:cNvSpPr>
          <p:nvPr>
            <p:ph type="ftr" sz="quarter" idx="17"/>
          </p:nvPr>
        </p:nvSpPr>
        <p:spPr/>
        <p:txBody>
          <a:bodyPr/>
          <a:lstStyle/>
          <a:p>
            <a:r>
              <a:rPr lang="en-US" dirty="0" smtClean="0"/>
              <a:t>Governance:</a:t>
            </a:r>
            <a:endParaRPr lang="en-US" dirty="0"/>
          </a:p>
          <a:p>
            <a:r>
              <a:rPr lang="en-US" dirty="0" smtClean="0"/>
              <a:t>Gavi Alliance 2019</a:t>
            </a:r>
            <a:endParaRPr lang="en-US" dirty="0"/>
          </a:p>
        </p:txBody>
      </p:sp>
    </p:spTree>
    <p:extLst>
      <p:ext uri="{BB962C8B-B14F-4D97-AF65-F5344CB8AC3E}">
        <p14:creationId xmlns:p14="http://schemas.microsoft.com/office/powerpoint/2010/main" xmlns="" val="14064139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fr-FR" dirty="0" err="1" smtClean="0"/>
              <a:t>Governance</a:t>
            </a:r>
            <a:r>
              <a:rPr lang="fr-FR" dirty="0" smtClean="0"/>
              <a:t> </a:t>
            </a:r>
            <a:r>
              <a:rPr lang="fr-FR" dirty="0" err="1" smtClean="0"/>
              <a:t>Committee</a:t>
            </a:r>
            <a:endParaRPr lang="fr-FR" dirty="0"/>
          </a:p>
        </p:txBody>
      </p:sp>
      <p:sp>
        <p:nvSpPr>
          <p:cNvPr id="4" name="Slide Number Placeholder 3"/>
          <p:cNvSpPr>
            <a:spLocks noGrp="1"/>
          </p:cNvSpPr>
          <p:nvPr>
            <p:ph type="sldNum" sz="quarter" idx="11"/>
          </p:nvPr>
        </p:nvSpPr>
        <p:spPr/>
        <p:txBody>
          <a:bodyPr/>
          <a:lstStyle/>
          <a:p>
            <a:fld id="{733122C9-A0B9-462F-8757-0847AD287B63}" type="slidenum">
              <a:rPr lang="en-GB" noProof="0" smtClean="0"/>
              <a:pPr/>
              <a:t>19</a:t>
            </a:fld>
            <a:endParaRPr lang="en-GB" noProof="0" dirty="0"/>
          </a:p>
        </p:txBody>
      </p:sp>
      <p:sp>
        <p:nvSpPr>
          <p:cNvPr id="5" name="Footer Placeholder 4"/>
          <p:cNvSpPr>
            <a:spLocks noGrp="1"/>
          </p:cNvSpPr>
          <p:nvPr>
            <p:ph type="ftr" sz="quarter" idx="12"/>
          </p:nvPr>
        </p:nvSpPr>
        <p:spPr/>
        <p:txBody>
          <a:bodyPr/>
          <a:lstStyle/>
          <a:p>
            <a:r>
              <a:rPr lang="en-US" dirty="0" smtClean="0"/>
              <a:t>Governance:</a:t>
            </a:r>
            <a:endParaRPr lang="en-US" dirty="0"/>
          </a:p>
          <a:p>
            <a:r>
              <a:rPr lang="en-US" dirty="0" smtClean="0"/>
              <a:t>Gavi Alliance 2019</a:t>
            </a:r>
            <a:endParaRPr lang="en-US" dirty="0"/>
          </a:p>
          <a:p>
            <a:endParaRPr lang="en-US" dirty="0" smtClean="0"/>
          </a:p>
        </p:txBody>
      </p:sp>
      <p:cxnSp>
        <p:nvCxnSpPr>
          <p:cNvPr id="10" name="Straight Connector 9"/>
          <p:cNvCxnSpPr/>
          <p:nvPr/>
        </p:nvCxnSpPr>
        <p:spPr>
          <a:xfrm>
            <a:off x="2952403" y="293179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04000" y="1119634"/>
            <a:ext cx="8316472" cy="3170099"/>
          </a:xfrm>
          <a:prstGeom prst="rect">
            <a:avLst/>
          </a:prstGeom>
        </p:spPr>
        <p:txBody>
          <a:bodyPr wrap="square">
            <a:spAutoFit/>
          </a:bodyPr>
          <a:lstStyle/>
          <a:p>
            <a:pPr marL="142875" lvl="1"/>
            <a:endParaRPr lang="en-GB" sz="1600" dirty="0"/>
          </a:p>
          <a:p>
            <a:r>
              <a:rPr lang="en-US" sz="1600" b="1" dirty="0" smtClean="0">
                <a:solidFill>
                  <a:srgbClr val="005CB9"/>
                </a:solidFill>
              </a:rPr>
              <a:t>Composition</a:t>
            </a:r>
            <a:endParaRPr lang="en-GB" sz="1600" b="1" dirty="0">
              <a:solidFill>
                <a:srgbClr val="005CB9"/>
              </a:solidFill>
            </a:endParaRPr>
          </a:p>
          <a:p>
            <a:pPr marL="428625" lvl="1" indent="-285750">
              <a:buFont typeface="Arial" pitchFamily="34" charset="0"/>
              <a:buChar char="•"/>
            </a:pPr>
            <a:r>
              <a:rPr lang="en-GB" sz="1600" dirty="0" smtClean="0"/>
              <a:t>Comprises Board members and Alternate Board members only </a:t>
            </a:r>
            <a:r>
              <a:rPr lang="en-GB" sz="1600" i="1" dirty="0" smtClean="0"/>
              <a:t>(flexibilities for developing country representation)</a:t>
            </a:r>
          </a:p>
          <a:p>
            <a:pPr marL="428625" lvl="1" indent="-285750">
              <a:buFont typeface="Arial" pitchFamily="34" charset="0"/>
              <a:buChar char="•"/>
            </a:pPr>
            <a:r>
              <a:rPr lang="en-GB" sz="1600" dirty="0" smtClean="0"/>
              <a:t>Chaired by Board Vice Chair</a:t>
            </a:r>
          </a:p>
          <a:p>
            <a:pPr marL="428625" lvl="1" indent="-285750">
              <a:buFont typeface="Arial" pitchFamily="34" charset="0"/>
              <a:buChar char="•"/>
            </a:pPr>
            <a:endParaRPr lang="en-GB" sz="1600" dirty="0"/>
          </a:p>
          <a:p>
            <a:r>
              <a:rPr lang="en-US" sz="1600" b="1" dirty="0" smtClean="0">
                <a:solidFill>
                  <a:srgbClr val="005CB9"/>
                </a:solidFill>
              </a:rPr>
              <a:t>2019 Workplan </a:t>
            </a:r>
            <a:r>
              <a:rPr lang="en-US" sz="1600" b="1" i="1" dirty="0" smtClean="0">
                <a:solidFill>
                  <a:srgbClr val="005CB9"/>
                </a:solidFill>
              </a:rPr>
              <a:t>(highlights)</a:t>
            </a:r>
            <a:endParaRPr lang="en-GB" sz="1600" b="1" dirty="0">
              <a:solidFill>
                <a:srgbClr val="005CB9"/>
              </a:solidFill>
            </a:endParaRPr>
          </a:p>
          <a:p>
            <a:pPr marL="428625" lvl="1" indent="-285750">
              <a:buFont typeface="Arial" pitchFamily="34" charset="0"/>
              <a:buChar char="•"/>
            </a:pPr>
            <a:r>
              <a:rPr lang="en-GB" sz="1600" dirty="0" smtClean="0"/>
              <a:t>Board Effectiveness Review</a:t>
            </a:r>
            <a:endParaRPr lang="en-GB" sz="1600" dirty="0"/>
          </a:p>
          <a:p>
            <a:pPr marL="428625" lvl="1" indent="-285750">
              <a:buFont typeface="Arial" pitchFamily="34" charset="0"/>
              <a:buChar char="•"/>
            </a:pPr>
            <a:r>
              <a:rPr lang="en-GB" sz="1600" dirty="0" smtClean="0"/>
              <a:t>Oversee process for Board Vice Chair nominations</a:t>
            </a:r>
          </a:p>
          <a:p>
            <a:pPr marL="428625" lvl="1" indent="-285750">
              <a:buFont typeface="Arial" pitchFamily="34" charset="0"/>
              <a:buChar char="•"/>
            </a:pPr>
            <a:r>
              <a:rPr lang="en-GB" sz="1600" dirty="0" smtClean="0"/>
              <a:t>Implement and oversee process for Board Chair recruitment</a:t>
            </a:r>
          </a:p>
          <a:p>
            <a:pPr marL="428625" lvl="1" indent="-285750">
              <a:buFont typeface="Arial" pitchFamily="34" charset="0"/>
              <a:buChar char="•"/>
            </a:pPr>
            <a:r>
              <a:rPr lang="en-GB" sz="1600" dirty="0"/>
              <a:t>R</a:t>
            </a:r>
            <a:r>
              <a:rPr lang="en-GB" sz="1600" dirty="0" smtClean="0"/>
              <a:t>efresh of Board Committee membership</a:t>
            </a:r>
            <a:endParaRPr lang="en-GB" sz="1600" dirty="0"/>
          </a:p>
          <a:p>
            <a:pPr marL="428625" lvl="1" indent="-285750">
              <a:buFont typeface="Arial" pitchFamily="34" charset="0"/>
              <a:buChar char="•"/>
            </a:pPr>
            <a:endParaRPr lang="en-GB" sz="1600" dirty="0"/>
          </a:p>
          <a:p>
            <a:pPr marL="428625" lvl="1" indent="-285750">
              <a:buFont typeface="Arial" pitchFamily="34" charset="0"/>
              <a:buChar char="•"/>
            </a:pPr>
            <a:endParaRPr lang="en-GB" sz="800" dirty="0"/>
          </a:p>
        </p:txBody>
      </p:sp>
    </p:spTree>
    <p:extLst>
      <p:ext uri="{BB962C8B-B14F-4D97-AF65-F5344CB8AC3E}">
        <p14:creationId xmlns:p14="http://schemas.microsoft.com/office/powerpoint/2010/main" xmlns="" val="448252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a:t>
            </a:r>
            <a:endParaRPr lang="en-GB" dirty="0"/>
          </a:p>
        </p:txBody>
      </p:sp>
      <p:sp>
        <p:nvSpPr>
          <p:cNvPr id="4" name="Text Placeholder 3"/>
          <p:cNvSpPr>
            <a:spLocks noGrp="1"/>
          </p:cNvSpPr>
          <p:nvPr>
            <p:ph type="body" sz="quarter" idx="14"/>
          </p:nvPr>
        </p:nvSpPr>
        <p:spPr/>
        <p:txBody>
          <a:bodyPr/>
          <a:lstStyle/>
          <a:p>
            <a:r>
              <a:rPr lang="en-GB" dirty="0" smtClean="0"/>
              <a:t>1</a:t>
            </a:r>
            <a:endParaRPr lang="en-GB" dirty="0"/>
          </a:p>
        </p:txBody>
      </p:sp>
      <p:sp>
        <p:nvSpPr>
          <p:cNvPr id="5" name="Slide Number Placeholder 4"/>
          <p:cNvSpPr>
            <a:spLocks noGrp="1"/>
          </p:cNvSpPr>
          <p:nvPr>
            <p:ph type="sldNum" sz="quarter" idx="16"/>
          </p:nvPr>
        </p:nvSpPr>
        <p:spPr/>
        <p:txBody>
          <a:bodyPr/>
          <a:lstStyle/>
          <a:p>
            <a:pPr algn="l"/>
            <a:fld id="{733122C9-A0B9-462F-8757-0847AD287B63}" type="slidenum">
              <a:rPr lang="en-GB" noProof="0" smtClean="0"/>
              <a:pPr algn="l"/>
              <a:t>2</a:t>
            </a:fld>
            <a:endParaRPr lang="en-GB" noProof="0" dirty="0"/>
          </a:p>
        </p:txBody>
      </p:sp>
      <p:sp>
        <p:nvSpPr>
          <p:cNvPr id="6" name="Footer Placeholder 5"/>
          <p:cNvSpPr>
            <a:spLocks noGrp="1"/>
          </p:cNvSpPr>
          <p:nvPr>
            <p:ph type="ftr" sz="quarter" idx="17"/>
          </p:nvPr>
        </p:nvSpPr>
        <p:spPr/>
        <p:txBody>
          <a:bodyPr/>
          <a:lstStyle/>
          <a:p>
            <a:r>
              <a:rPr lang="en-US" dirty="0" smtClean="0"/>
              <a:t>Governance:</a:t>
            </a:r>
            <a:endParaRPr lang="en-US" dirty="0"/>
          </a:p>
          <a:p>
            <a:r>
              <a:rPr lang="en-US" dirty="0" smtClean="0"/>
              <a:t>Gavi Alliance 2019</a:t>
            </a:r>
            <a:endParaRPr lang="en-US" dirty="0"/>
          </a:p>
        </p:txBody>
      </p:sp>
    </p:spTree>
    <p:extLst>
      <p:ext uri="{BB962C8B-B14F-4D97-AF65-F5344CB8AC3E}">
        <p14:creationId xmlns:p14="http://schemas.microsoft.com/office/powerpoint/2010/main" xmlns="" val="294065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fr-FR" dirty="0" err="1" smtClean="0"/>
              <a:t>Board</a:t>
            </a:r>
            <a:r>
              <a:rPr lang="fr-FR" dirty="0" smtClean="0"/>
              <a:t> </a:t>
            </a:r>
            <a:r>
              <a:rPr lang="fr-FR" dirty="0" err="1" smtClean="0"/>
              <a:t>Effectiveness</a:t>
            </a:r>
            <a:r>
              <a:rPr lang="fr-FR" dirty="0" smtClean="0"/>
              <a:t> </a:t>
            </a:r>
            <a:r>
              <a:rPr lang="fr-FR" dirty="0" err="1" smtClean="0"/>
              <a:t>Review</a:t>
            </a:r>
            <a:endParaRPr lang="fr-FR" dirty="0"/>
          </a:p>
        </p:txBody>
      </p:sp>
      <p:sp>
        <p:nvSpPr>
          <p:cNvPr id="4" name="Slide Number Placeholder 3"/>
          <p:cNvSpPr>
            <a:spLocks noGrp="1"/>
          </p:cNvSpPr>
          <p:nvPr>
            <p:ph type="sldNum" sz="quarter" idx="11"/>
          </p:nvPr>
        </p:nvSpPr>
        <p:spPr/>
        <p:txBody>
          <a:bodyPr/>
          <a:lstStyle/>
          <a:p>
            <a:fld id="{733122C9-A0B9-462F-8757-0847AD287B63}" type="slidenum">
              <a:rPr lang="en-GB" noProof="0" smtClean="0"/>
              <a:pPr/>
              <a:t>20</a:t>
            </a:fld>
            <a:endParaRPr lang="en-GB" noProof="0" dirty="0"/>
          </a:p>
        </p:txBody>
      </p:sp>
      <p:sp>
        <p:nvSpPr>
          <p:cNvPr id="5" name="Footer Placeholder 4"/>
          <p:cNvSpPr>
            <a:spLocks noGrp="1"/>
          </p:cNvSpPr>
          <p:nvPr>
            <p:ph type="ftr" sz="quarter" idx="12"/>
          </p:nvPr>
        </p:nvSpPr>
        <p:spPr/>
        <p:txBody>
          <a:bodyPr/>
          <a:lstStyle/>
          <a:p>
            <a:r>
              <a:rPr lang="en-US" dirty="0" smtClean="0"/>
              <a:t>Governance:</a:t>
            </a:r>
            <a:endParaRPr lang="en-US" dirty="0"/>
          </a:p>
          <a:p>
            <a:r>
              <a:rPr lang="en-US" dirty="0" smtClean="0"/>
              <a:t>Gavi Alliance 2019</a:t>
            </a:r>
            <a:endParaRPr lang="en-US" dirty="0"/>
          </a:p>
          <a:p>
            <a:endParaRPr lang="en-US" dirty="0" smtClean="0"/>
          </a:p>
        </p:txBody>
      </p:sp>
      <p:cxnSp>
        <p:nvCxnSpPr>
          <p:cNvPr id="10" name="Straight Connector 9"/>
          <p:cNvCxnSpPr/>
          <p:nvPr/>
        </p:nvCxnSpPr>
        <p:spPr>
          <a:xfrm>
            <a:off x="2952403" y="293179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04000" y="1119634"/>
            <a:ext cx="8316472" cy="3416320"/>
          </a:xfrm>
          <a:prstGeom prst="rect">
            <a:avLst/>
          </a:prstGeom>
        </p:spPr>
        <p:txBody>
          <a:bodyPr wrap="square">
            <a:spAutoFit/>
          </a:bodyPr>
          <a:lstStyle/>
          <a:p>
            <a:r>
              <a:rPr lang="en-GB" sz="1600" b="1" dirty="0" smtClean="0">
                <a:solidFill>
                  <a:srgbClr val="005CB9"/>
                </a:solidFill>
              </a:rPr>
              <a:t>‘Light touch’ review to focus on effectiveness of Board and Committee processes</a:t>
            </a:r>
            <a:endParaRPr lang="en-GB" sz="1600" b="1" dirty="0">
              <a:solidFill>
                <a:srgbClr val="005CB9"/>
              </a:solidFill>
            </a:endParaRPr>
          </a:p>
          <a:p>
            <a:pPr marL="428625" lvl="1" indent="-285750">
              <a:buFont typeface="Arial" pitchFamily="34" charset="0"/>
              <a:buChar char="•"/>
            </a:pPr>
            <a:endParaRPr lang="en-GB" sz="1600" b="1" dirty="0">
              <a:solidFill>
                <a:srgbClr val="005CB9"/>
              </a:solidFill>
            </a:endParaRPr>
          </a:p>
          <a:p>
            <a:r>
              <a:rPr lang="en-GB" sz="1600" b="1" dirty="0" smtClean="0">
                <a:solidFill>
                  <a:srgbClr val="005CB9"/>
                </a:solidFill>
              </a:rPr>
              <a:t>Surveys launched </a:t>
            </a:r>
            <a:r>
              <a:rPr lang="en-GB" sz="1600" b="1" dirty="0">
                <a:solidFill>
                  <a:srgbClr val="005CB9"/>
                </a:solidFill>
              </a:rPr>
              <a:t>on 13 March 2019 – </a:t>
            </a:r>
            <a:r>
              <a:rPr lang="en-GB" sz="1600" b="1" i="1" dirty="0">
                <a:solidFill>
                  <a:srgbClr val="FF0000"/>
                </a:solidFill>
              </a:rPr>
              <a:t>Deadline 22 March 2019</a:t>
            </a:r>
          </a:p>
          <a:p>
            <a:endParaRPr lang="en-GB" sz="1600" b="1" i="1" dirty="0">
              <a:solidFill>
                <a:srgbClr val="005CB9"/>
              </a:solidFill>
            </a:endParaRPr>
          </a:p>
          <a:p>
            <a:r>
              <a:rPr lang="en-US" sz="1600" b="1" dirty="0" smtClean="0">
                <a:solidFill>
                  <a:srgbClr val="005CB9"/>
                </a:solidFill>
              </a:rPr>
              <a:t>April – Interviews with </a:t>
            </a:r>
            <a:r>
              <a:rPr lang="en-US" sz="1600" b="1" dirty="0">
                <a:solidFill>
                  <a:srgbClr val="005CB9"/>
                </a:solidFill>
              </a:rPr>
              <a:t>selected Board </a:t>
            </a:r>
            <a:r>
              <a:rPr lang="en-US" sz="1600" b="1" dirty="0" smtClean="0">
                <a:solidFill>
                  <a:srgbClr val="005CB9"/>
                </a:solidFill>
              </a:rPr>
              <a:t>members</a:t>
            </a:r>
          </a:p>
          <a:p>
            <a:endParaRPr lang="en-US" sz="1600" b="1" dirty="0">
              <a:solidFill>
                <a:srgbClr val="005CB9"/>
              </a:solidFill>
            </a:endParaRPr>
          </a:p>
          <a:p>
            <a:r>
              <a:rPr lang="en-US" sz="1600" b="1" dirty="0" smtClean="0">
                <a:solidFill>
                  <a:srgbClr val="005CB9"/>
                </a:solidFill>
              </a:rPr>
              <a:t>End April – Analyses to be shared with Governance Committee and Committee Chairs</a:t>
            </a:r>
          </a:p>
          <a:p>
            <a:endParaRPr lang="en-US" sz="1600" b="1" dirty="0">
              <a:solidFill>
                <a:srgbClr val="005CB9"/>
              </a:solidFill>
            </a:endParaRPr>
          </a:p>
          <a:p>
            <a:r>
              <a:rPr lang="en-US" sz="1600" b="1" dirty="0" smtClean="0">
                <a:solidFill>
                  <a:srgbClr val="005CB9"/>
                </a:solidFill>
              </a:rPr>
              <a:t>June – Results to be shared with Board in closed session</a:t>
            </a:r>
          </a:p>
          <a:p>
            <a:endParaRPr lang="en-US" sz="1600" b="1" dirty="0">
              <a:solidFill>
                <a:srgbClr val="005CB9"/>
              </a:solidFill>
            </a:endParaRPr>
          </a:p>
          <a:p>
            <a:r>
              <a:rPr lang="en-US" sz="1600" b="1" i="1" dirty="0" smtClean="0">
                <a:solidFill>
                  <a:srgbClr val="00B050"/>
                </a:solidFill>
              </a:rPr>
              <a:t>How does this exercise differ from 2016 Board and Committee Self-Evaluation?</a:t>
            </a:r>
          </a:p>
          <a:p>
            <a:pPr marL="142875" lvl="1"/>
            <a:endParaRPr lang="en-GB" sz="1600" dirty="0"/>
          </a:p>
          <a:p>
            <a:pPr marL="428625" lvl="1" indent="-285750">
              <a:buFont typeface="Arial" pitchFamily="34" charset="0"/>
              <a:buChar char="•"/>
            </a:pPr>
            <a:endParaRPr lang="en-GB" sz="800" dirty="0"/>
          </a:p>
        </p:txBody>
      </p:sp>
    </p:spTree>
    <p:extLst>
      <p:ext uri="{BB962C8B-B14F-4D97-AF65-F5344CB8AC3E}">
        <p14:creationId xmlns:p14="http://schemas.microsoft.com/office/powerpoint/2010/main" xmlns="" val="30856253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fr-FR" dirty="0" smtClean="0"/>
              <a:t>2016 </a:t>
            </a:r>
            <a:r>
              <a:rPr lang="fr-FR" dirty="0" err="1" smtClean="0"/>
              <a:t>Board</a:t>
            </a:r>
            <a:r>
              <a:rPr lang="fr-FR" dirty="0" smtClean="0"/>
              <a:t> and </a:t>
            </a:r>
            <a:r>
              <a:rPr lang="fr-FR" dirty="0" err="1" smtClean="0"/>
              <a:t>Committee</a:t>
            </a:r>
            <a:r>
              <a:rPr lang="fr-FR" dirty="0" smtClean="0"/>
              <a:t> Self-Evaluation </a:t>
            </a:r>
            <a:endParaRPr lang="fr-FR" dirty="0"/>
          </a:p>
        </p:txBody>
      </p:sp>
      <p:sp>
        <p:nvSpPr>
          <p:cNvPr id="4" name="Slide Number Placeholder 3"/>
          <p:cNvSpPr>
            <a:spLocks noGrp="1"/>
          </p:cNvSpPr>
          <p:nvPr>
            <p:ph type="sldNum" sz="quarter" idx="11"/>
          </p:nvPr>
        </p:nvSpPr>
        <p:spPr/>
        <p:txBody>
          <a:bodyPr/>
          <a:lstStyle/>
          <a:p>
            <a:fld id="{733122C9-A0B9-462F-8757-0847AD287B63}" type="slidenum">
              <a:rPr lang="en-GB" noProof="0" smtClean="0"/>
              <a:pPr/>
              <a:t>21</a:t>
            </a:fld>
            <a:endParaRPr lang="en-GB" noProof="0" dirty="0"/>
          </a:p>
        </p:txBody>
      </p:sp>
      <p:sp>
        <p:nvSpPr>
          <p:cNvPr id="5" name="Footer Placeholder 4"/>
          <p:cNvSpPr>
            <a:spLocks noGrp="1"/>
          </p:cNvSpPr>
          <p:nvPr>
            <p:ph type="ftr" sz="quarter" idx="12"/>
          </p:nvPr>
        </p:nvSpPr>
        <p:spPr/>
        <p:txBody>
          <a:bodyPr/>
          <a:lstStyle/>
          <a:p>
            <a:r>
              <a:rPr lang="en-US" dirty="0" smtClean="0"/>
              <a:t>Governance:</a:t>
            </a:r>
            <a:endParaRPr lang="en-US" dirty="0"/>
          </a:p>
          <a:p>
            <a:r>
              <a:rPr lang="en-US" dirty="0" smtClean="0"/>
              <a:t>Gavi Alliance 2019</a:t>
            </a:r>
            <a:endParaRPr lang="en-US" dirty="0"/>
          </a:p>
          <a:p>
            <a:endParaRPr lang="en-US" dirty="0" smtClean="0"/>
          </a:p>
        </p:txBody>
      </p:sp>
      <p:cxnSp>
        <p:nvCxnSpPr>
          <p:cNvPr id="10" name="Straight Connector 9"/>
          <p:cNvCxnSpPr/>
          <p:nvPr/>
        </p:nvCxnSpPr>
        <p:spPr>
          <a:xfrm>
            <a:off x="2952403" y="293179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04000" y="1119634"/>
            <a:ext cx="8316472" cy="1569660"/>
          </a:xfrm>
          <a:prstGeom prst="rect">
            <a:avLst/>
          </a:prstGeom>
        </p:spPr>
        <p:txBody>
          <a:bodyPr wrap="square">
            <a:spAutoFit/>
          </a:bodyPr>
          <a:lstStyle/>
          <a:p>
            <a:r>
              <a:rPr lang="en-GB" sz="1600" b="1" dirty="0" smtClean="0">
                <a:solidFill>
                  <a:srgbClr val="005CB9"/>
                </a:solidFill>
              </a:rPr>
              <a:t>Comprehensive exercise to ascertain whether or not </a:t>
            </a:r>
            <a:r>
              <a:rPr lang="en-GB" sz="1600" b="1" dirty="0" err="1" smtClean="0">
                <a:solidFill>
                  <a:srgbClr val="005CB9"/>
                </a:solidFill>
              </a:rPr>
              <a:t>Gavi’s</a:t>
            </a:r>
            <a:r>
              <a:rPr lang="en-GB" sz="1600" b="1" dirty="0" smtClean="0">
                <a:solidFill>
                  <a:srgbClr val="005CB9"/>
                </a:solidFill>
              </a:rPr>
              <a:t> governance structures were fit for purpose for Gavi 4.0</a:t>
            </a:r>
          </a:p>
          <a:p>
            <a:endParaRPr lang="en-GB" sz="1600" b="1" dirty="0">
              <a:solidFill>
                <a:srgbClr val="005CB9"/>
              </a:solidFill>
            </a:endParaRPr>
          </a:p>
          <a:p>
            <a:r>
              <a:rPr lang="en-GB" sz="1600" b="1" dirty="0" smtClean="0">
                <a:solidFill>
                  <a:srgbClr val="005CB9"/>
                </a:solidFill>
              </a:rPr>
              <a:t>Took 9+ months to complete</a:t>
            </a:r>
          </a:p>
          <a:p>
            <a:endParaRPr lang="en-GB" sz="1600" b="1" dirty="0">
              <a:solidFill>
                <a:srgbClr val="005CB9"/>
              </a:solidFill>
            </a:endParaRPr>
          </a:p>
          <a:p>
            <a:r>
              <a:rPr lang="en-GB" sz="1600" b="1" dirty="0" smtClean="0">
                <a:solidFill>
                  <a:srgbClr val="005CB9"/>
                </a:solidFill>
              </a:rPr>
              <a:t>Took another two years to </a:t>
            </a:r>
            <a:r>
              <a:rPr lang="en-GB" sz="1600" b="1" smtClean="0">
                <a:solidFill>
                  <a:srgbClr val="005CB9"/>
                </a:solidFill>
              </a:rPr>
              <a:t>action recommendations </a:t>
            </a:r>
            <a:r>
              <a:rPr lang="en-GB" sz="1600" b="1" dirty="0" smtClean="0">
                <a:solidFill>
                  <a:srgbClr val="005CB9"/>
                </a:solidFill>
              </a:rPr>
              <a:t>– led by Governance Committee</a:t>
            </a:r>
            <a:endParaRPr lang="en-GB" sz="800" dirty="0"/>
          </a:p>
        </p:txBody>
      </p:sp>
    </p:spTree>
    <p:extLst>
      <p:ext uri="{BB962C8B-B14F-4D97-AF65-F5344CB8AC3E}">
        <p14:creationId xmlns:p14="http://schemas.microsoft.com/office/powerpoint/2010/main" xmlns="" val="33124523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000" y="777875"/>
            <a:ext cx="5778440" cy="1235148"/>
          </a:xfrm>
        </p:spPr>
        <p:txBody>
          <a:bodyPr/>
          <a:lstStyle/>
          <a:p>
            <a:r>
              <a:rPr lang="en-GB" dirty="0" smtClean="0"/>
              <a:t>Operational Information</a:t>
            </a:r>
            <a:endParaRPr lang="en-GB" dirty="0"/>
          </a:p>
        </p:txBody>
      </p:sp>
      <p:sp>
        <p:nvSpPr>
          <p:cNvPr id="4" name="Text Placeholder 3"/>
          <p:cNvSpPr>
            <a:spLocks noGrp="1"/>
          </p:cNvSpPr>
          <p:nvPr>
            <p:ph type="body" sz="quarter" idx="14"/>
          </p:nvPr>
        </p:nvSpPr>
        <p:spPr/>
        <p:txBody>
          <a:bodyPr/>
          <a:lstStyle/>
          <a:p>
            <a:r>
              <a:rPr lang="en-GB" dirty="0"/>
              <a:t>5</a:t>
            </a:r>
          </a:p>
        </p:txBody>
      </p:sp>
      <p:sp>
        <p:nvSpPr>
          <p:cNvPr id="5" name="Slide Number Placeholder 4"/>
          <p:cNvSpPr>
            <a:spLocks noGrp="1"/>
          </p:cNvSpPr>
          <p:nvPr>
            <p:ph type="sldNum" sz="quarter" idx="16"/>
          </p:nvPr>
        </p:nvSpPr>
        <p:spPr/>
        <p:txBody>
          <a:bodyPr/>
          <a:lstStyle/>
          <a:p>
            <a:pPr algn="l"/>
            <a:fld id="{733122C9-A0B9-462F-8757-0847AD287B63}" type="slidenum">
              <a:rPr lang="en-GB" noProof="0" smtClean="0"/>
              <a:pPr algn="l"/>
              <a:t>22</a:t>
            </a:fld>
            <a:endParaRPr lang="en-GB" noProof="0" dirty="0"/>
          </a:p>
        </p:txBody>
      </p:sp>
      <p:sp>
        <p:nvSpPr>
          <p:cNvPr id="6" name="Footer Placeholder 5"/>
          <p:cNvSpPr>
            <a:spLocks noGrp="1"/>
          </p:cNvSpPr>
          <p:nvPr>
            <p:ph type="ftr" sz="quarter" idx="17"/>
          </p:nvPr>
        </p:nvSpPr>
        <p:spPr/>
        <p:txBody>
          <a:bodyPr/>
          <a:lstStyle/>
          <a:p>
            <a:r>
              <a:rPr lang="en-US" dirty="0" smtClean="0"/>
              <a:t>Governance:</a:t>
            </a:r>
            <a:endParaRPr lang="en-US" dirty="0"/>
          </a:p>
          <a:p>
            <a:r>
              <a:rPr lang="en-US" dirty="0" smtClean="0"/>
              <a:t>Gavi Alliance 2019</a:t>
            </a:r>
            <a:endParaRPr lang="en-US" dirty="0"/>
          </a:p>
        </p:txBody>
      </p:sp>
    </p:spTree>
    <p:extLst>
      <p:ext uri="{BB962C8B-B14F-4D97-AF65-F5344CB8AC3E}">
        <p14:creationId xmlns:p14="http://schemas.microsoft.com/office/powerpoint/2010/main" xmlns="" val="36407589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fr-FR" dirty="0" smtClean="0"/>
              <a:t>Reference Documents</a:t>
            </a:r>
            <a:endParaRPr lang="fr-FR" dirty="0"/>
          </a:p>
        </p:txBody>
      </p:sp>
      <p:sp>
        <p:nvSpPr>
          <p:cNvPr id="4" name="Slide Number Placeholder 3"/>
          <p:cNvSpPr>
            <a:spLocks noGrp="1"/>
          </p:cNvSpPr>
          <p:nvPr>
            <p:ph type="sldNum" sz="quarter" idx="11"/>
          </p:nvPr>
        </p:nvSpPr>
        <p:spPr/>
        <p:txBody>
          <a:bodyPr/>
          <a:lstStyle/>
          <a:p>
            <a:fld id="{733122C9-A0B9-462F-8757-0847AD287B63}" type="slidenum">
              <a:rPr lang="en-GB" noProof="0" smtClean="0"/>
              <a:pPr/>
              <a:t>23</a:t>
            </a:fld>
            <a:endParaRPr lang="en-GB" noProof="0" dirty="0"/>
          </a:p>
        </p:txBody>
      </p:sp>
      <p:sp>
        <p:nvSpPr>
          <p:cNvPr id="5" name="Footer Placeholder 4"/>
          <p:cNvSpPr>
            <a:spLocks noGrp="1"/>
          </p:cNvSpPr>
          <p:nvPr>
            <p:ph type="ftr" sz="quarter" idx="12"/>
          </p:nvPr>
        </p:nvSpPr>
        <p:spPr/>
        <p:txBody>
          <a:bodyPr/>
          <a:lstStyle/>
          <a:p>
            <a:r>
              <a:rPr lang="en-US" dirty="0" smtClean="0"/>
              <a:t>Governance:</a:t>
            </a:r>
            <a:endParaRPr lang="en-US" dirty="0"/>
          </a:p>
          <a:p>
            <a:r>
              <a:rPr lang="en-US" dirty="0" smtClean="0"/>
              <a:t>Gavi Alliance 2019</a:t>
            </a:r>
            <a:endParaRPr lang="en-US" dirty="0"/>
          </a:p>
          <a:p>
            <a:endParaRPr lang="en-US" dirty="0" smtClean="0"/>
          </a:p>
        </p:txBody>
      </p:sp>
      <p:cxnSp>
        <p:nvCxnSpPr>
          <p:cNvPr id="10" name="Straight Connector 9"/>
          <p:cNvCxnSpPr/>
          <p:nvPr/>
        </p:nvCxnSpPr>
        <p:spPr>
          <a:xfrm>
            <a:off x="2952403" y="293179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04000" y="1323175"/>
            <a:ext cx="8136000" cy="3060000"/>
          </a:xfrm>
        </p:spPr>
        <p:txBody>
          <a:bodyPr/>
          <a:lstStyle/>
          <a:p>
            <a:pPr marL="342900" indent="-342900">
              <a:buFont typeface="Arial" panose="020B0604020202020204" pitchFamily="34" charset="0"/>
              <a:buChar char="•"/>
            </a:pPr>
            <a:r>
              <a:rPr lang="en-GB" sz="1400" dirty="0"/>
              <a:t>Board Member Reference Manual</a:t>
            </a:r>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r>
              <a:rPr lang="en-GB" sz="1400" dirty="0"/>
              <a:t>Policy Reference Book</a:t>
            </a:r>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r>
              <a:rPr lang="en-GB" sz="1400" dirty="0"/>
              <a:t>Statutes, By-Laws, Committee Charters</a:t>
            </a:r>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r>
              <a:rPr lang="en-GB" sz="1400" dirty="0"/>
              <a:t>Board Travel Policy</a:t>
            </a:r>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r>
              <a:rPr lang="en-GB" sz="1400" dirty="0"/>
              <a:t>Conflicts of Interest </a:t>
            </a:r>
            <a:r>
              <a:rPr lang="en-GB" sz="1400" dirty="0" smtClean="0"/>
              <a:t>Policy</a:t>
            </a:r>
            <a:endParaRPr lang="en-GB" sz="1400" dirty="0"/>
          </a:p>
          <a:p>
            <a:pPr marL="342900" indent="-342900">
              <a:buFont typeface="Arial" panose="020B0604020202020204" pitchFamily="34" charset="0"/>
              <a:buChar char="•"/>
            </a:pPr>
            <a:endParaRPr lang="en-GB" sz="1400" dirty="0"/>
          </a:p>
          <a:p>
            <a:pPr marL="342900" indent="-342900">
              <a:buFont typeface="Arial" panose="020B0604020202020204" pitchFamily="34" charset="0"/>
              <a:buChar char="•"/>
            </a:pPr>
            <a:r>
              <a:rPr lang="en-GB" sz="1400" dirty="0"/>
              <a:t>Ethics </a:t>
            </a:r>
            <a:r>
              <a:rPr lang="en-GB" sz="1400" dirty="0" smtClean="0"/>
              <a:t>Policy</a:t>
            </a:r>
            <a:endParaRPr lang="en-GB" sz="1400" dirty="0"/>
          </a:p>
          <a:p>
            <a:endParaRPr lang="en-GB" sz="1400" dirty="0"/>
          </a:p>
          <a:p>
            <a:pPr marL="342900" indent="-342900">
              <a:buFont typeface="Arial" panose="020B0604020202020204" pitchFamily="34" charset="0"/>
              <a:buChar char="•"/>
            </a:pPr>
            <a:r>
              <a:rPr lang="en-GB" sz="1400" dirty="0"/>
              <a:t>Annual Governance Calendar</a:t>
            </a:r>
          </a:p>
          <a:p>
            <a:endParaRPr lang="en-GB" dirty="0"/>
          </a:p>
        </p:txBody>
      </p:sp>
      <p:pic>
        <p:nvPicPr>
          <p:cNvPr id="7" name="Picture 6"/>
          <p:cNvPicPr>
            <a:picLocks noChangeAspect="1"/>
          </p:cNvPicPr>
          <p:nvPr/>
        </p:nvPicPr>
        <p:blipFill rotWithShape="1">
          <a:blip r:embed="rId2"/>
          <a:srcRect/>
          <a:stretch/>
        </p:blipFill>
        <p:spPr>
          <a:xfrm>
            <a:off x="7459666" y="555526"/>
            <a:ext cx="1648837" cy="2307301"/>
          </a:xfrm>
          <a:prstGeom prst="rect">
            <a:avLst/>
          </a:prstGeom>
          <a:ln w="25400">
            <a:solidFill>
              <a:schemeClr val="accent1"/>
            </a:solidFill>
          </a:ln>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68144" y="2092662"/>
            <a:ext cx="1712601" cy="2435609"/>
          </a:xfrm>
          <a:prstGeom prst="rect">
            <a:avLst/>
          </a:prstGeom>
          <a:ln w="25400">
            <a:solidFill>
              <a:schemeClr val="accent1"/>
            </a:solidFill>
          </a:ln>
        </p:spPr>
      </p:pic>
    </p:spTree>
    <p:extLst>
      <p:ext uri="{BB962C8B-B14F-4D97-AF65-F5344CB8AC3E}">
        <p14:creationId xmlns:p14="http://schemas.microsoft.com/office/powerpoint/2010/main" xmlns="" val="10998376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fr-FR" dirty="0" err="1"/>
              <a:t>Practical</a:t>
            </a:r>
            <a:r>
              <a:rPr lang="fr-FR" dirty="0"/>
              <a:t> </a:t>
            </a:r>
            <a:r>
              <a:rPr lang="fr-FR" dirty="0" smtClean="0"/>
              <a:t>Information </a:t>
            </a:r>
            <a:endParaRPr lang="fr-FR" dirty="0"/>
          </a:p>
        </p:txBody>
      </p:sp>
      <p:sp>
        <p:nvSpPr>
          <p:cNvPr id="4" name="Slide Number Placeholder 3"/>
          <p:cNvSpPr>
            <a:spLocks noGrp="1"/>
          </p:cNvSpPr>
          <p:nvPr>
            <p:ph type="sldNum" sz="quarter" idx="11"/>
          </p:nvPr>
        </p:nvSpPr>
        <p:spPr/>
        <p:txBody>
          <a:bodyPr/>
          <a:lstStyle/>
          <a:p>
            <a:fld id="{733122C9-A0B9-462F-8757-0847AD287B63}" type="slidenum">
              <a:rPr lang="en-GB" noProof="0" smtClean="0"/>
              <a:pPr/>
              <a:t>24</a:t>
            </a:fld>
            <a:endParaRPr lang="en-GB" noProof="0" dirty="0"/>
          </a:p>
        </p:txBody>
      </p:sp>
      <p:sp>
        <p:nvSpPr>
          <p:cNvPr id="5" name="Footer Placeholder 4"/>
          <p:cNvSpPr>
            <a:spLocks noGrp="1"/>
          </p:cNvSpPr>
          <p:nvPr>
            <p:ph type="ftr" sz="quarter" idx="12"/>
          </p:nvPr>
        </p:nvSpPr>
        <p:spPr/>
        <p:txBody>
          <a:bodyPr/>
          <a:lstStyle/>
          <a:p>
            <a:r>
              <a:rPr lang="en-US" dirty="0" smtClean="0"/>
              <a:t>Governance:</a:t>
            </a:r>
            <a:endParaRPr lang="en-US" dirty="0"/>
          </a:p>
          <a:p>
            <a:r>
              <a:rPr lang="en-US" dirty="0" smtClean="0"/>
              <a:t>Gavi Alliance 2019</a:t>
            </a:r>
            <a:endParaRPr lang="en-US" dirty="0"/>
          </a:p>
          <a:p>
            <a:endParaRPr lang="en-US" dirty="0" smtClean="0"/>
          </a:p>
        </p:txBody>
      </p:sp>
      <p:cxnSp>
        <p:nvCxnSpPr>
          <p:cNvPr id="10" name="Straight Connector 9"/>
          <p:cNvCxnSpPr/>
          <p:nvPr/>
        </p:nvCxnSpPr>
        <p:spPr>
          <a:xfrm>
            <a:off x="2952403" y="293179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04000" y="1313183"/>
            <a:ext cx="8136000" cy="3060000"/>
          </a:xfrm>
        </p:spPr>
        <p:txBody>
          <a:bodyPr/>
          <a:lstStyle/>
          <a:p>
            <a:pPr marL="285750" indent="-285750">
              <a:buFont typeface="Arial" pitchFamily="34" charset="0"/>
              <a:buChar char="•"/>
            </a:pPr>
            <a:r>
              <a:rPr lang="en-GB" sz="1600" dirty="0"/>
              <a:t>Final Minutes </a:t>
            </a:r>
            <a:r>
              <a:rPr lang="en-GB" sz="1600" dirty="0" smtClean="0"/>
              <a:t>of Board and Committees approved </a:t>
            </a:r>
            <a:r>
              <a:rPr lang="en-GB" sz="1600" dirty="0"/>
              <a:t>by </a:t>
            </a:r>
            <a:r>
              <a:rPr lang="en-GB" sz="1600" u="sng" dirty="0"/>
              <a:t>no-objection</a:t>
            </a:r>
            <a:r>
              <a:rPr lang="en-GB" sz="1600" dirty="0"/>
              <a:t> consent</a:t>
            </a:r>
          </a:p>
          <a:p>
            <a:endParaRPr lang="en-GB" sz="1600" dirty="0"/>
          </a:p>
          <a:p>
            <a:pPr marL="285750" indent="-285750">
              <a:buFont typeface="Arial" pitchFamily="34" charset="0"/>
              <a:buChar char="•"/>
            </a:pPr>
            <a:r>
              <a:rPr lang="en-GB" sz="1600" dirty="0"/>
              <a:t>All Board and Committee members asked to complete annually a </a:t>
            </a:r>
            <a:r>
              <a:rPr lang="en-GB" sz="1600" i="1" dirty="0"/>
              <a:t>Declarations of Interest</a:t>
            </a:r>
          </a:p>
          <a:p>
            <a:pPr marL="285750" indent="-285750">
              <a:buFont typeface="Arial" pitchFamily="34" charset="0"/>
              <a:buChar char="•"/>
            </a:pPr>
            <a:endParaRPr lang="en-GB" sz="1600" i="1" dirty="0"/>
          </a:p>
          <a:p>
            <a:pPr marL="285750" indent="-285750">
              <a:buFont typeface="Arial" pitchFamily="34" charset="0"/>
              <a:buChar char="•"/>
            </a:pPr>
            <a:r>
              <a:rPr lang="en-GB" sz="1600" dirty="0"/>
              <a:t>“US persons” required to complete an OFAC form</a:t>
            </a:r>
          </a:p>
          <a:p>
            <a:pPr marL="285750" indent="-285750">
              <a:buFont typeface="Arial" pitchFamily="34" charset="0"/>
              <a:buChar char="•"/>
            </a:pPr>
            <a:endParaRPr lang="en-GB" sz="1600" dirty="0"/>
          </a:p>
          <a:p>
            <a:pPr marL="285750" indent="-285750">
              <a:buFont typeface="Arial" pitchFamily="34" charset="0"/>
              <a:buChar char="•"/>
            </a:pPr>
            <a:r>
              <a:rPr lang="en-GB" sz="1600" dirty="0"/>
              <a:t>Where applicable – travel arranged directly by Gavi Secretariat, accommodation paid directly, per diem entitlement paid by bank </a:t>
            </a:r>
            <a:r>
              <a:rPr lang="en-GB" sz="1600" dirty="0" smtClean="0"/>
              <a:t>transfer</a:t>
            </a:r>
            <a:endParaRPr lang="en-GB" dirty="0"/>
          </a:p>
        </p:txBody>
      </p:sp>
    </p:spTree>
    <p:extLst>
      <p:ext uri="{BB962C8B-B14F-4D97-AF65-F5344CB8AC3E}">
        <p14:creationId xmlns:p14="http://schemas.microsoft.com/office/powerpoint/2010/main" xmlns="" val="3396771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000" y="777875"/>
            <a:ext cx="5778440" cy="1235148"/>
          </a:xfrm>
        </p:spPr>
        <p:txBody>
          <a:bodyPr/>
          <a:lstStyle/>
          <a:p>
            <a:r>
              <a:rPr lang="en-GB" dirty="0" smtClean="0"/>
              <a:t>GOVERNANCE TEAM</a:t>
            </a:r>
            <a:endParaRPr lang="en-GB" dirty="0"/>
          </a:p>
        </p:txBody>
      </p:sp>
      <p:sp>
        <p:nvSpPr>
          <p:cNvPr id="4" name="Text Placeholder 3"/>
          <p:cNvSpPr>
            <a:spLocks noGrp="1"/>
          </p:cNvSpPr>
          <p:nvPr>
            <p:ph type="body" sz="quarter" idx="14"/>
          </p:nvPr>
        </p:nvSpPr>
        <p:spPr/>
        <p:txBody>
          <a:bodyPr/>
          <a:lstStyle/>
          <a:p>
            <a:r>
              <a:rPr lang="en-GB" dirty="0" smtClean="0"/>
              <a:t>65</a:t>
            </a:r>
            <a:endParaRPr lang="en-GB" dirty="0"/>
          </a:p>
        </p:txBody>
      </p:sp>
      <p:sp>
        <p:nvSpPr>
          <p:cNvPr id="5" name="Slide Number Placeholder 4"/>
          <p:cNvSpPr>
            <a:spLocks noGrp="1"/>
          </p:cNvSpPr>
          <p:nvPr>
            <p:ph type="sldNum" sz="quarter" idx="16"/>
          </p:nvPr>
        </p:nvSpPr>
        <p:spPr/>
        <p:txBody>
          <a:bodyPr/>
          <a:lstStyle/>
          <a:p>
            <a:pPr algn="l"/>
            <a:fld id="{733122C9-A0B9-462F-8757-0847AD287B63}" type="slidenum">
              <a:rPr lang="en-GB" noProof="0" smtClean="0"/>
              <a:pPr algn="l"/>
              <a:t>25</a:t>
            </a:fld>
            <a:endParaRPr lang="en-GB" noProof="0" dirty="0"/>
          </a:p>
        </p:txBody>
      </p:sp>
      <p:sp>
        <p:nvSpPr>
          <p:cNvPr id="6" name="Footer Placeholder 5"/>
          <p:cNvSpPr>
            <a:spLocks noGrp="1"/>
          </p:cNvSpPr>
          <p:nvPr>
            <p:ph type="ftr" sz="quarter" idx="17"/>
          </p:nvPr>
        </p:nvSpPr>
        <p:spPr/>
        <p:txBody>
          <a:bodyPr/>
          <a:lstStyle/>
          <a:p>
            <a:r>
              <a:rPr lang="en-US" dirty="0" smtClean="0"/>
              <a:t>Governance:</a:t>
            </a:r>
            <a:endParaRPr lang="en-US" dirty="0"/>
          </a:p>
          <a:p>
            <a:r>
              <a:rPr lang="en-US" dirty="0" smtClean="0"/>
              <a:t>Gavi Alliance 2019</a:t>
            </a:r>
            <a:endParaRPr lang="en-US" dirty="0"/>
          </a:p>
        </p:txBody>
      </p:sp>
    </p:spTree>
    <p:extLst>
      <p:ext uri="{BB962C8B-B14F-4D97-AF65-F5344CB8AC3E}">
        <p14:creationId xmlns:p14="http://schemas.microsoft.com/office/powerpoint/2010/main" xmlns="" val="24559755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endParaRPr lang="fr-FR" dirty="0"/>
          </a:p>
        </p:txBody>
      </p:sp>
      <p:sp>
        <p:nvSpPr>
          <p:cNvPr id="4" name="Slide Number Placeholder 3"/>
          <p:cNvSpPr>
            <a:spLocks noGrp="1"/>
          </p:cNvSpPr>
          <p:nvPr>
            <p:ph type="sldNum" sz="quarter" idx="11"/>
          </p:nvPr>
        </p:nvSpPr>
        <p:spPr/>
        <p:txBody>
          <a:bodyPr/>
          <a:lstStyle/>
          <a:p>
            <a:fld id="{733122C9-A0B9-462F-8757-0847AD287B63}" type="slidenum">
              <a:rPr lang="en-GB" noProof="0" smtClean="0"/>
              <a:pPr/>
              <a:t>26</a:t>
            </a:fld>
            <a:endParaRPr lang="en-GB" noProof="0" dirty="0"/>
          </a:p>
        </p:txBody>
      </p:sp>
      <p:sp>
        <p:nvSpPr>
          <p:cNvPr id="5" name="Footer Placeholder 4"/>
          <p:cNvSpPr>
            <a:spLocks noGrp="1"/>
          </p:cNvSpPr>
          <p:nvPr>
            <p:ph type="ftr" sz="quarter" idx="12"/>
          </p:nvPr>
        </p:nvSpPr>
        <p:spPr/>
        <p:txBody>
          <a:bodyPr/>
          <a:lstStyle/>
          <a:p>
            <a:r>
              <a:rPr lang="en-US" dirty="0" smtClean="0"/>
              <a:t>Governance:</a:t>
            </a:r>
            <a:endParaRPr lang="en-US" dirty="0"/>
          </a:p>
          <a:p>
            <a:r>
              <a:rPr lang="en-US" dirty="0" smtClean="0"/>
              <a:t>Gavi Alliance 2019</a:t>
            </a:r>
            <a:endParaRPr lang="en-US" dirty="0"/>
          </a:p>
          <a:p>
            <a:endParaRPr lang="en-US" dirty="0" smtClean="0"/>
          </a:p>
        </p:txBody>
      </p:sp>
      <p:cxnSp>
        <p:nvCxnSpPr>
          <p:cNvPr id="10" name="Straight Connector 9"/>
          <p:cNvCxnSpPr/>
          <p:nvPr/>
        </p:nvCxnSpPr>
        <p:spPr>
          <a:xfrm>
            <a:off x="2952403" y="293179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611560" y="1270673"/>
            <a:ext cx="7920880" cy="2957261"/>
          </a:xfrm>
          <a:prstGeom prst="roundRect">
            <a:avLst/>
          </a:prstGeom>
          <a:solidFill>
            <a:srgbClr val="95D600"/>
          </a:solidFill>
          <a:ln w="25400" cap="flat" cmpd="sng" algn="ctr">
            <a:solidFill>
              <a:srgbClr val="95D600">
                <a:shade val="50000"/>
              </a:srgbClr>
            </a:solidFill>
            <a:prstDash val="solid"/>
          </a:ln>
          <a:effectLst/>
        </p:spPr>
        <p:txBody>
          <a:bodyPr numCol="2" rtlCol="0" anchor="ctr"/>
          <a:lstStyle/>
          <a:p>
            <a:pPr marL="144000" marR="0" lvl="1"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rgbClr val="005CB9"/>
              </a:solidFill>
              <a:effectLst/>
              <a:uLnTx/>
              <a:uFillTx/>
              <a:latin typeface="Arial"/>
              <a:ea typeface="+mn-ea"/>
              <a:cs typeface="+mn-cs"/>
            </a:endParaRPr>
          </a:p>
          <a:p>
            <a:pPr marL="144000" marR="0" lvl="1"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rgbClr val="005CB9"/>
              </a:solidFill>
              <a:effectLst/>
              <a:uLnTx/>
              <a:uFillTx/>
              <a:latin typeface="Arial"/>
              <a:ea typeface="+mn-ea"/>
              <a:cs typeface="+mn-cs"/>
            </a:endParaRPr>
          </a:p>
          <a:p>
            <a:pPr marL="144000" marR="0" lvl="1"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5CB9"/>
                </a:solidFill>
                <a:effectLst/>
                <a:uLnTx/>
                <a:uFillTx/>
                <a:latin typeface="Arial"/>
                <a:ea typeface="+mn-ea"/>
                <a:cs typeface="+mn-cs"/>
              </a:rPr>
              <a:t>Philip Armstrong</a:t>
            </a:r>
          </a:p>
          <a:p>
            <a:pPr marL="144000" marR="0" lvl="1" indent="0"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smtClean="0">
                <a:ln>
                  <a:noFill/>
                </a:ln>
                <a:solidFill>
                  <a:prstClr val="black"/>
                </a:solidFill>
                <a:effectLst/>
                <a:uLnTx/>
                <a:uFillTx/>
                <a:latin typeface="Arial"/>
                <a:ea typeface="+mn-ea"/>
                <a:cs typeface="+mn-cs"/>
              </a:rPr>
              <a:t>Director</a:t>
            </a:r>
          </a:p>
          <a:p>
            <a:pPr marL="144000" marR="0" lvl="1"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rgbClr val="005CB9"/>
              </a:solidFill>
              <a:effectLst/>
              <a:uLnTx/>
              <a:uFillTx/>
              <a:latin typeface="Arial"/>
              <a:ea typeface="+mn-ea"/>
              <a:cs typeface="+mn-cs"/>
            </a:endParaRPr>
          </a:p>
          <a:p>
            <a:pPr marL="144000" marR="0" lvl="1"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5CB9"/>
                </a:solidFill>
                <a:effectLst/>
                <a:uLnTx/>
                <a:uFillTx/>
                <a:latin typeface="Arial"/>
                <a:ea typeface="+mn-ea"/>
                <a:cs typeface="+mn-cs"/>
              </a:rPr>
              <a:t>Joanne Goetz</a:t>
            </a:r>
          </a:p>
          <a:p>
            <a:pPr marL="144000" marR="0" lvl="1" indent="0"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smtClean="0">
                <a:ln>
                  <a:noFill/>
                </a:ln>
                <a:solidFill>
                  <a:prstClr val="black"/>
                </a:solidFill>
                <a:effectLst/>
                <a:uLnTx/>
                <a:uFillTx/>
                <a:latin typeface="Arial"/>
                <a:ea typeface="+mn-ea"/>
                <a:cs typeface="+mn-cs"/>
              </a:rPr>
              <a:t>Head</a:t>
            </a:r>
          </a:p>
          <a:p>
            <a:pPr marL="144000" marR="0" lvl="1"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prstClr val="white"/>
              </a:solidFill>
              <a:effectLst/>
              <a:uLnTx/>
              <a:uFillTx/>
              <a:latin typeface="Arial"/>
              <a:ea typeface="+mn-ea"/>
              <a:cs typeface="+mn-cs"/>
            </a:endParaRPr>
          </a:p>
          <a:p>
            <a:pPr marL="144000" marR="0" lvl="1" indent="0" defTabSz="914400" eaLnBrk="1" fontAlgn="auto" latinLnBrk="0" hangingPunct="1">
              <a:lnSpc>
                <a:spcPct val="100000"/>
              </a:lnSpc>
              <a:spcBef>
                <a:spcPts val="0"/>
              </a:spcBef>
              <a:spcAft>
                <a:spcPts val="0"/>
              </a:spcAft>
              <a:buClrTx/>
              <a:buSzTx/>
              <a:buFontTx/>
              <a:buNone/>
              <a:tabLst/>
              <a:defRPr/>
            </a:pPr>
            <a:r>
              <a:rPr lang="en-US" sz="1200" b="1" kern="0" dirty="0" smtClean="0">
                <a:solidFill>
                  <a:srgbClr val="005CB9"/>
                </a:solidFill>
                <a:latin typeface="Arial"/>
              </a:rPr>
              <a:t>Caroline Bradley</a:t>
            </a:r>
            <a:endParaRPr kumimoji="0" lang="en-US" sz="1200" b="1" i="0" u="none" strike="noStrike" kern="0" cap="none" spc="0" normalizeH="0" baseline="0" noProof="0" dirty="0" smtClean="0">
              <a:ln>
                <a:noFill/>
              </a:ln>
              <a:solidFill>
                <a:srgbClr val="005CB9"/>
              </a:solidFill>
              <a:effectLst/>
              <a:uLnTx/>
              <a:uFillTx/>
              <a:latin typeface="Arial"/>
              <a:ea typeface="+mn-ea"/>
              <a:cs typeface="+mn-cs"/>
            </a:endParaRPr>
          </a:p>
          <a:p>
            <a:pPr marL="144000" marR="0" lvl="1" indent="0"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smtClean="0">
                <a:ln>
                  <a:noFill/>
                </a:ln>
                <a:solidFill>
                  <a:prstClr val="black"/>
                </a:solidFill>
                <a:effectLst/>
                <a:uLnTx/>
                <a:uFillTx/>
                <a:latin typeface="Arial"/>
                <a:ea typeface="+mn-ea"/>
                <a:cs typeface="+mn-cs"/>
              </a:rPr>
              <a:t>Senior Manager</a:t>
            </a:r>
          </a:p>
          <a:p>
            <a:pPr marL="144000" marR="0" lvl="1"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prstClr val="white"/>
              </a:solidFill>
              <a:effectLst/>
              <a:uLnTx/>
              <a:uFillTx/>
              <a:latin typeface="Arial"/>
              <a:ea typeface="+mn-ea"/>
              <a:cs typeface="+mn-cs"/>
            </a:endParaRPr>
          </a:p>
          <a:p>
            <a:pPr marL="144000" lvl="1">
              <a:defRPr/>
            </a:pPr>
            <a:r>
              <a:rPr lang="en-US" sz="1200" b="1" kern="0" dirty="0" smtClean="0">
                <a:solidFill>
                  <a:srgbClr val="005CB9"/>
                </a:solidFill>
              </a:rPr>
              <a:t>Vacant</a:t>
            </a:r>
            <a:endParaRPr lang="en-US" sz="1200" b="1" kern="0" dirty="0">
              <a:solidFill>
                <a:srgbClr val="005CB9"/>
              </a:solidFill>
            </a:endParaRPr>
          </a:p>
          <a:p>
            <a:pPr marL="144000" lvl="1">
              <a:defRPr/>
            </a:pPr>
            <a:r>
              <a:rPr lang="en-US" sz="1200" b="1" i="1" kern="0" dirty="0">
                <a:solidFill>
                  <a:prstClr val="black"/>
                </a:solidFill>
              </a:rPr>
              <a:t>Senior Manager</a:t>
            </a:r>
          </a:p>
          <a:p>
            <a:pPr marL="144000" marR="0" lvl="1"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rgbClr val="005CB9"/>
              </a:solidFill>
              <a:effectLst/>
              <a:uLnTx/>
              <a:uFillTx/>
              <a:latin typeface="Arial"/>
              <a:ea typeface="+mn-ea"/>
              <a:cs typeface="+mn-cs"/>
            </a:endParaRPr>
          </a:p>
          <a:p>
            <a:pPr marL="144000" marR="0" lvl="1" indent="0" defTabSz="914400" eaLnBrk="1" fontAlgn="auto" latinLnBrk="0" hangingPunct="1">
              <a:lnSpc>
                <a:spcPct val="100000"/>
              </a:lnSpc>
              <a:spcBef>
                <a:spcPts val="0"/>
              </a:spcBef>
              <a:spcAft>
                <a:spcPts val="0"/>
              </a:spcAft>
              <a:buClrTx/>
              <a:buSzTx/>
              <a:buFontTx/>
              <a:buNone/>
              <a:tabLst/>
              <a:defRPr/>
            </a:pPr>
            <a:endParaRPr lang="en-US" sz="1200" b="1" kern="0" dirty="0">
              <a:solidFill>
                <a:srgbClr val="005CB9"/>
              </a:solidFill>
              <a:latin typeface="Arial"/>
            </a:endParaRPr>
          </a:p>
          <a:p>
            <a:pPr marL="144000" marR="0" lvl="1"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rgbClr val="005CB9"/>
              </a:solidFill>
              <a:effectLst/>
              <a:uLnTx/>
              <a:uFillTx/>
              <a:latin typeface="Arial"/>
              <a:ea typeface="+mn-ea"/>
              <a:cs typeface="+mn-cs"/>
            </a:endParaRPr>
          </a:p>
          <a:p>
            <a:pPr marL="144000" marR="0" lvl="1" indent="0" defTabSz="914400" eaLnBrk="1" fontAlgn="auto" latinLnBrk="0" hangingPunct="1">
              <a:lnSpc>
                <a:spcPct val="100000"/>
              </a:lnSpc>
              <a:spcBef>
                <a:spcPts val="0"/>
              </a:spcBef>
              <a:spcAft>
                <a:spcPts val="0"/>
              </a:spcAft>
              <a:buClrTx/>
              <a:buSzTx/>
              <a:buFontTx/>
              <a:buNone/>
              <a:tabLst/>
              <a:defRPr/>
            </a:pPr>
            <a:endParaRPr lang="en-US" sz="1200" b="1" kern="0" dirty="0">
              <a:solidFill>
                <a:srgbClr val="005CB9"/>
              </a:solidFill>
              <a:latin typeface="Arial"/>
            </a:endParaRPr>
          </a:p>
          <a:p>
            <a:pPr marL="144000" marR="0" lvl="1"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rgbClr val="005CB9"/>
              </a:solidFill>
              <a:effectLst/>
              <a:uLnTx/>
              <a:uFillTx/>
              <a:latin typeface="Arial"/>
              <a:ea typeface="+mn-ea"/>
              <a:cs typeface="+mn-cs"/>
            </a:endParaRPr>
          </a:p>
          <a:p>
            <a:pPr marL="144000" lvl="1">
              <a:defRPr/>
            </a:pPr>
            <a:r>
              <a:rPr lang="en-US" sz="1200" b="1" kern="0" dirty="0" smtClean="0">
                <a:solidFill>
                  <a:srgbClr val="005CB9"/>
                </a:solidFill>
              </a:rPr>
              <a:t>Nadine Abu Sway</a:t>
            </a:r>
            <a:endParaRPr lang="en-US" sz="1200" b="1" kern="0" dirty="0">
              <a:solidFill>
                <a:srgbClr val="005CB9"/>
              </a:solidFill>
            </a:endParaRPr>
          </a:p>
          <a:p>
            <a:pPr marL="144000" lvl="1">
              <a:defRPr/>
            </a:pPr>
            <a:r>
              <a:rPr lang="en-US" sz="1200" b="1" i="1" kern="0" dirty="0" smtClean="0">
                <a:solidFill>
                  <a:prstClr val="black"/>
                </a:solidFill>
              </a:rPr>
              <a:t>Governance Officer</a:t>
            </a:r>
            <a:endParaRPr lang="en-US" sz="1200" b="1" i="1" kern="0" dirty="0">
              <a:solidFill>
                <a:prstClr val="black"/>
              </a:solidFill>
            </a:endParaRPr>
          </a:p>
          <a:p>
            <a:pPr marL="144000" marR="0" lvl="1"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srgbClr val="005CB9"/>
              </a:solidFill>
              <a:effectLst/>
              <a:uLnTx/>
              <a:uFillTx/>
              <a:latin typeface="Arial"/>
              <a:ea typeface="+mn-ea"/>
              <a:cs typeface="+mn-cs"/>
            </a:endParaRPr>
          </a:p>
          <a:p>
            <a:pPr marL="144000" marR="0" lvl="1"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5CB9"/>
                </a:solidFill>
                <a:effectLst/>
                <a:uLnTx/>
                <a:uFillTx/>
                <a:latin typeface="Arial"/>
                <a:ea typeface="+mn-ea"/>
                <a:cs typeface="+mn-cs"/>
              </a:rPr>
              <a:t>Françoise Welter</a:t>
            </a:r>
          </a:p>
          <a:p>
            <a:pPr marL="144000" marR="0" lvl="1" indent="0"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smtClean="0">
                <a:ln>
                  <a:noFill/>
                </a:ln>
                <a:solidFill>
                  <a:prstClr val="black"/>
                </a:solidFill>
                <a:effectLst/>
                <a:uLnTx/>
                <a:uFillTx/>
                <a:latin typeface="Arial"/>
                <a:ea typeface="+mn-ea"/>
                <a:cs typeface="+mn-cs"/>
              </a:rPr>
              <a:t>Senior Administrative Assistant</a:t>
            </a:r>
          </a:p>
          <a:p>
            <a:pPr marL="144000" marR="0" lvl="1" indent="0"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smtClean="0">
              <a:ln>
                <a:noFill/>
              </a:ln>
              <a:solidFill>
                <a:prstClr val="white"/>
              </a:solidFill>
              <a:effectLst/>
              <a:uLnTx/>
              <a:uFillTx/>
              <a:latin typeface="Arial"/>
              <a:ea typeface="+mn-ea"/>
              <a:cs typeface="+mn-cs"/>
            </a:endParaRPr>
          </a:p>
          <a:p>
            <a:pPr marL="144000" marR="0" lvl="1"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5CB9"/>
                </a:solidFill>
                <a:effectLst/>
                <a:uLnTx/>
                <a:uFillTx/>
                <a:latin typeface="Arial"/>
                <a:ea typeface="+mn-ea"/>
                <a:cs typeface="+mn-cs"/>
              </a:rPr>
              <a:t>Claire-Lise Pellaton</a:t>
            </a:r>
          </a:p>
          <a:p>
            <a:pPr marL="144000" marR="0" lvl="1" indent="0"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smtClean="0">
                <a:ln>
                  <a:noFill/>
                </a:ln>
                <a:solidFill>
                  <a:prstClr val="black"/>
                </a:solidFill>
                <a:effectLst/>
                <a:uLnTx/>
                <a:uFillTx/>
                <a:latin typeface="Arial"/>
                <a:ea typeface="+mn-ea"/>
                <a:cs typeface="+mn-cs"/>
              </a:rPr>
              <a:t>Senior Administrative Assistant</a:t>
            </a:r>
          </a:p>
          <a:p>
            <a:pPr marL="144000" marR="0" lvl="1" indent="0" defTabSz="914400" eaLnBrk="1" fontAlgn="auto" latinLnBrk="0" hangingPunct="1">
              <a:lnSpc>
                <a:spcPct val="100000"/>
              </a:lnSpc>
              <a:spcBef>
                <a:spcPts val="0"/>
              </a:spcBef>
              <a:spcAft>
                <a:spcPts val="0"/>
              </a:spcAft>
              <a:buClrTx/>
              <a:buSzTx/>
              <a:buFontTx/>
              <a:buNone/>
              <a:tabLst/>
              <a:defRPr/>
            </a:pPr>
            <a:endParaRPr kumimoji="0" lang="en-US" sz="1200" b="1" i="1" u="none" strike="noStrike" kern="0" cap="none" spc="0" normalizeH="0" baseline="0" noProof="0" dirty="0" smtClean="0">
              <a:ln>
                <a:noFill/>
              </a:ln>
              <a:solidFill>
                <a:prstClr val="black"/>
              </a:solidFill>
              <a:effectLst/>
              <a:uLnTx/>
              <a:uFillTx/>
              <a:latin typeface="Arial"/>
              <a:ea typeface="+mn-ea"/>
              <a:cs typeface="+mn-cs"/>
            </a:endParaRPr>
          </a:p>
          <a:p>
            <a:pPr marL="144000" marR="0" lvl="1" indent="0"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smtClean="0">
                <a:ln>
                  <a:noFill/>
                </a:ln>
                <a:solidFill>
                  <a:srgbClr val="005CB9"/>
                </a:solidFill>
                <a:effectLst/>
                <a:uLnTx/>
                <a:uFillTx/>
                <a:latin typeface="Arial"/>
                <a:ea typeface="+mn-ea"/>
                <a:cs typeface="+mn-cs"/>
              </a:rPr>
              <a:t>Marie Rochat</a:t>
            </a:r>
          </a:p>
          <a:p>
            <a:pPr marL="144000" marR="0" lvl="1" indent="0" defTabSz="914400" eaLnBrk="1" fontAlgn="auto" latinLnBrk="0" hangingPunct="1">
              <a:lnSpc>
                <a:spcPct val="100000"/>
              </a:lnSpc>
              <a:spcBef>
                <a:spcPts val="0"/>
              </a:spcBef>
              <a:spcAft>
                <a:spcPts val="0"/>
              </a:spcAft>
              <a:buClrTx/>
              <a:buSzTx/>
              <a:buFontTx/>
              <a:buNone/>
              <a:tabLst/>
              <a:defRPr/>
            </a:pPr>
            <a:r>
              <a:rPr kumimoji="0" lang="en-US" sz="1200" b="1" i="1" u="none" strike="noStrike" kern="0" cap="none" spc="0" normalizeH="0" baseline="0" noProof="0" dirty="0" smtClean="0">
                <a:ln>
                  <a:noFill/>
                </a:ln>
                <a:solidFill>
                  <a:prstClr val="black"/>
                </a:solidFill>
                <a:effectLst/>
                <a:uLnTx/>
                <a:uFillTx/>
                <a:latin typeface="Arial"/>
                <a:ea typeface="+mn-ea"/>
                <a:cs typeface="+mn-cs"/>
              </a:rPr>
              <a:t>Senior Administrative Assistant</a:t>
            </a:r>
          </a:p>
          <a:p>
            <a:pPr marL="144000" marR="0" lvl="1" indent="0" defTabSz="914400" eaLnBrk="1" fontAlgn="auto" latinLnBrk="0" hangingPunct="1">
              <a:lnSpc>
                <a:spcPct val="100000"/>
              </a:lnSpc>
              <a:spcBef>
                <a:spcPts val="0"/>
              </a:spcBef>
              <a:spcAft>
                <a:spcPts val="0"/>
              </a:spcAft>
              <a:buClrTx/>
              <a:buSzTx/>
              <a:buFontTx/>
              <a:buNone/>
              <a:tabLst/>
              <a:defRPr/>
            </a:pPr>
            <a:endParaRPr kumimoji="0" lang="en-US" sz="1200" b="1" i="1" u="none" strike="noStrike" kern="0" cap="none" spc="0" normalizeH="0" baseline="0" noProof="0" dirty="0" smtClean="0">
              <a:ln>
                <a:noFill/>
              </a:ln>
              <a:solidFill>
                <a:prstClr val="black"/>
              </a:solidFill>
              <a:effectLst/>
              <a:uLnTx/>
              <a:uFillTx/>
              <a:latin typeface="Arial"/>
              <a:ea typeface="+mn-ea"/>
              <a:cs typeface="+mn-cs"/>
            </a:endParaRPr>
          </a:p>
          <a:p>
            <a:pPr marL="144000" marR="0" lvl="1"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Arial"/>
              <a:ea typeface="+mn-ea"/>
              <a:cs typeface="+mn-cs"/>
            </a:endParaRPr>
          </a:p>
        </p:txBody>
      </p:sp>
      <p:sp>
        <p:nvSpPr>
          <p:cNvPr id="12" name="Rounded Rectangle 11"/>
          <p:cNvSpPr/>
          <p:nvPr/>
        </p:nvSpPr>
        <p:spPr>
          <a:xfrm>
            <a:off x="611560" y="262234"/>
            <a:ext cx="3312368" cy="653332"/>
          </a:xfrm>
          <a:prstGeom prst="roundRect">
            <a:avLst/>
          </a:prstGeom>
          <a:solidFill>
            <a:srgbClr val="EAAA00"/>
          </a:solidFill>
          <a:ln w="25400" cap="flat" cmpd="sng" algn="ctr">
            <a:solidFill>
              <a:srgbClr val="95D6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smtClean="0">
                <a:ln>
                  <a:noFill/>
                </a:ln>
                <a:solidFill>
                  <a:prstClr val="black"/>
                </a:solidFill>
                <a:effectLst/>
                <a:uLnTx/>
                <a:uFillTx/>
                <a:latin typeface="Arial"/>
                <a:ea typeface="+mn-ea"/>
                <a:cs typeface="+mn-cs"/>
              </a:rPr>
              <a:t>governance@gavi.org</a:t>
            </a:r>
            <a:endParaRPr kumimoji="0" lang="en-US" sz="1600" b="0" i="0" u="none" strike="noStrike" kern="0" cap="none" spc="0" normalizeH="0" baseline="0" noProof="0" dirty="0" smtClean="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xmlns="" val="6762779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smtClean="0"/>
              <a:t>THANK YOU</a:t>
            </a:r>
            <a:endParaRPr lang="en-GB" dirty="0"/>
          </a:p>
        </p:txBody>
      </p:sp>
      <p:sp>
        <p:nvSpPr>
          <p:cNvPr id="5" name="Text Placeholder 4"/>
          <p:cNvSpPr>
            <a:spLocks noGrp="1"/>
          </p:cNvSpPr>
          <p:nvPr>
            <p:ph type="body" sz="quarter" idx="19"/>
          </p:nvPr>
        </p:nvSpPr>
        <p:spPr/>
        <p:txBody>
          <a:bodyPr/>
          <a:lstStyle/>
          <a:p>
            <a:endParaRPr lang="en-GB" dirty="0"/>
          </a:p>
        </p:txBody>
      </p:sp>
    </p:spTree>
    <p:extLst>
      <p:ext uri="{BB962C8B-B14F-4D97-AF65-F5344CB8AC3E}">
        <p14:creationId xmlns:p14="http://schemas.microsoft.com/office/powerpoint/2010/main" xmlns="" val="4323405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fr-FR" dirty="0" smtClean="0"/>
              <a:t>2016 Self-Evaluation: </a:t>
            </a:r>
            <a:r>
              <a:rPr lang="fr-FR" dirty="0" err="1" smtClean="0"/>
              <a:t>Recommendations</a:t>
            </a:r>
            <a:r>
              <a:rPr lang="fr-FR" dirty="0" smtClean="0"/>
              <a:t> </a:t>
            </a:r>
            <a:endParaRPr lang="fr-FR" dirty="0"/>
          </a:p>
        </p:txBody>
      </p:sp>
      <p:sp>
        <p:nvSpPr>
          <p:cNvPr id="4" name="Slide Number Placeholder 3"/>
          <p:cNvSpPr>
            <a:spLocks noGrp="1"/>
          </p:cNvSpPr>
          <p:nvPr>
            <p:ph type="sldNum" sz="quarter" idx="11"/>
          </p:nvPr>
        </p:nvSpPr>
        <p:spPr/>
        <p:txBody>
          <a:bodyPr/>
          <a:lstStyle/>
          <a:p>
            <a:fld id="{733122C9-A0B9-462F-8757-0847AD287B63}" type="slidenum">
              <a:rPr lang="en-GB" noProof="0" smtClean="0"/>
              <a:pPr/>
              <a:t>28</a:t>
            </a:fld>
            <a:endParaRPr lang="en-GB" noProof="0" dirty="0"/>
          </a:p>
        </p:txBody>
      </p:sp>
      <p:sp>
        <p:nvSpPr>
          <p:cNvPr id="5" name="Footer Placeholder 4"/>
          <p:cNvSpPr>
            <a:spLocks noGrp="1"/>
          </p:cNvSpPr>
          <p:nvPr>
            <p:ph type="ftr" sz="quarter" idx="12"/>
          </p:nvPr>
        </p:nvSpPr>
        <p:spPr/>
        <p:txBody>
          <a:bodyPr/>
          <a:lstStyle/>
          <a:p>
            <a:r>
              <a:rPr lang="en-US" dirty="0" smtClean="0"/>
              <a:t>Governance:</a:t>
            </a:r>
            <a:endParaRPr lang="en-US" dirty="0"/>
          </a:p>
          <a:p>
            <a:r>
              <a:rPr lang="en-US" dirty="0" smtClean="0"/>
              <a:t>Gavi Alliance 2019</a:t>
            </a:r>
            <a:endParaRPr lang="en-US" dirty="0"/>
          </a:p>
          <a:p>
            <a:endParaRPr lang="en-US" dirty="0" smtClean="0"/>
          </a:p>
        </p:txBody>
      </p:sp>
      <p:cxnSp>
        <p:nvCxnSpPr>
          <p:cNvPr id="10" name="Straight Connector 9"/>
          <p:cNvCxnSpPr/>
          <p:nvPr/>
        </p:nvCxnSpPr>
        <p:spPr>
          <a:xfrm>
            <a:off x="2952403" y="293179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04000" y="1119634"/>
            <a:ext cx="8316472" cy="3908762"/>
          </a:xfrm>
          <a:prstGeom prst="rect">
            <a:avLst/>
          </a:prstGeom>
        </p:spPr>
        <p:txBody>
          <a:bodyPr wrap="square">
            <a:spAutoFit/>
          </a:bodyPr>
          <a:lstStyle/>
          <a:p>
            <a:r>
              <a:rPr lang="en-GB" sz="1600" b="1" i="1" dirty="0" smtClean="0">
                <a:solidFill>
                  <a:srgbClr val="005CB9"/>
                </a:solidFill>
              </a:rPr>
              <a:t>Elevate Board Discussions</a:t>
            </a:r>
          </a:p>
          <a:p>
            <a:pPr marL="428625" lvl="1" indent="-285750">
              <a:buFont typeface="Arial" pitchFamily="34" charset="0"/>
              <a:buChar char="•"/>
            </a:pPr>
            <a:r>
              <a:rPr lang="en-GB" sz="1600" dirty="0" smtClean="0"/>
              <a:t>Annual Board workplan; Strategic Dashboard; Board Decisions Dashboard; Board and Committee papers; Board Closed Sessions; Dual language interpretation; Board and Committee </a:t>
            </a:r>
            <a:r>
              <a:rPr lang="en-GB" sz="1600" dirty="0" err="1" smtClean="0"/>
              <a:t>onboarding</a:t>
            </a:r>
            <a:r>
              <a:rPr lang="en-GB" sz="1600" dirty="0" smtClean="0"/>
              <a:t>; Extension of no-objection approvals provision</a:t>
            </a:r>
            <a:endParaRPr lang="en-GB" sz="1600" dirty="0"/>
          </a:p>
          <a:p>
            <a:pPr marL="428625" lvl="1" indent="-285750">
              <a:buFont typeface="Arial" pitchFamily="34" charset="0"/>
              <a:buChar char="•"/>
            </a:pPr>
            <a:endParaRPr lang="en-GB" sz="1600" dirty="0"/>
          </a:p>
          <a:p>
            <a:r>
              <a:rPr lang="en-GB" sz="1600" b="1" i="1" dirty="0" smtClean="0">
                <a:solidFill>
                  <a:srgbClr val="005CB9"/>
                </a:solidFill>
              </a:rPr>
              <a:t>Reforms to Governance Structures</a:t>
            </a:r>
            <a:endParaRPr lang="en-GB" sz="1600" b="1" i="1" dirty="0">
              <a:solidFill>
                <a:srgbClr val="005CB9"/>
              </a:solidFill>
            </a:endParaRPr>
          </a:p>
          <a:p>
            <a:pPr marL="428625" lvl="1" indent="-285750">
              <a:buFont typeface="Arial" pitchFamily="34" charset="0"/>
              <a:buChar char="•"/>
            </a:pPr>
            <a:r>
              <a:rPr lang="en-GB" sz="1600" dirty="0" smtClean="0"/>
              <a:t>Executive Committee ‘retired’; All Chairs Group established; Market-Sensitive Decisions Committee established; PPC refocused; Role of GC strengthened</a:t>
            </a:r>
            <a:endParaRPr lang="en-GB" sz="1600" dirty="0"/>
          </a:p>
          <a:p>
            <a:endParaRPr lang="en-GB" sz="1600" b="1" i="1" dirty="0" smtClean="0">
              <a:solidFill>
                <a:srgbClr val="005CB9"/>
              </a:solidFill>
            </a:endParaRPr>
          </a:p>
          <a:p>
            <a:r>
              <a:rPr lang="en-GB" sz="1600" b="1" i="1" dirty="0" smtClean="0">
                <a:solidFill>
                  <a:srgbClr val="005CB9"/>
                </a:solidFill>
              </a:rPr>
              <a:t>Strengthen voice and participation of the Developing Countries</a:t>
            </a:r>
          </a:p>
          <a:p>
            <a:pPr marL="428625" lvl="1" indent="-285750">
              <a:buFont typeface="Arial" pitchFamily="34" charset="0"/>
              <a:buChar char="•"/>
            </a:pPr>
            <a:r>
              <a:rPr lang="en-GB" sz="1600" dirty="0" smtClean="0"/>
              <a:t>Enhancement of Special Adviser support model and additional Secretariat resources; </a:t>
            </a:r>
            <a:r>
              <a:rPr lang="en-GB" sz="1600" i="1" dirty="0" smtClean="0"/>
              <a:t>Terms of Reference for Developing Country Constituency Representation/Nominations Process </a:t>
            </a:r>
            <a:r>
              <a:rPr lang="en-GB" sz="1600" dirty="0" smtClean="0"/>
              <a:t>endorsed by GC; Board Committee Charters provide flexibilities for developing country representation</a:t>
            </a:r>
            <a:endParaRPr lang="en-GB" sz="1600" dirty="0"/>
          </a:p>
          <a:p>
            <a:pPr marL="428625" lvl="1" indent="-285750">
              <a:buFont typeface="Arial" pitchFamily="34" charset="0"/>
              <a:buChar char="•"/>
            </a:pPr>
            <a:endParaRPr lang="en-GB" sz="1600" dirty="0"/>
          </a:p>
          <a:p>
            <a:endParaRPr lang="en-GB" sz="800" dirty="0"/>
          </a:p>
        </p:txBody>
      </p:sp>
    </p:spTree>
    <p:extLst>
      <p:ext uri="{BB962C8B-B14F-4D97-AF65-F5344CB8AC3E}">
        <p14:creationId xmlns:p14="http://schemas.microsoft.com/office/powerpoint/2010/main" xmlns="" val="26474986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fr-FR" dirty="0" err="1" smtClean="0"/>
              <a:t>Other</a:t>
            </a:r>
            <a:r>
              <a:rPr lang="fr-FR" dirty="0" smtClean="0"/>
              <a:t> </a:t>
            </a:r>
            <a:r>
              <a:rPr lang="fr-FR" dirty="0" err="1" smtClean="0"/>
              <a:t>Practical</a:t>
            </a:r>
            <a:r>
              <a:rPr lang="fr-FR" dirty="0" smtClean="0"/>
              <a:t> Information</a:t>
            </a:r>
            <a:endParaRPr lang="fr-FR" dirty="0"/>
          </a:p>
        </p:txBody>
      </p:sp>
      <p:sp>
        <p:nvSpPr>
          <p:cNvPr id="4" name="Slide Number Placeholder 3"/>
          <p:cNvSpPr>
            <a:spLocks noGrp="1"/>
          </p:cNvSpPr>
          <p:nvPr>
            <p:ph type="sldNum" sz="quarter" idx="11"/>
          </p:nvPr>
        </p:nvSpPr>
        <p:spPr/>
        <p:txBody>
          <a:bodyPr/>
          <a:lstStyle/>
          <a:p>
            <a:fld id="{733122C9-A0B9-462F-8757-0847AD287B63}" type="slidenum">
              <a:rPr lang="en-GB" noProof="0" smtClean="0"/>
              <a:pPr/>
              <a:t>29</a:t>
            </a:fld>
            <a:endParaRPr lang="en-GB" noProof="0" dirty="0"/>
          </a:p>
        </p:txBody>
      </p:sp>
      <p:sp>
        <p:nvSpPr>
          <p:cNvPr id="5" name="Footer Placeholder 4"/>
          <p:cNvSpPr>
            <a:spLocks noGrp="1"/>
          </p:cNvSpPr>
          <p:nvPr>
            <p:ph type="ftr" sz="quarter" idx="12"/>
          </p:nvPr>
        </p:nvSpPr>
        <p:spPr/>
        <p:txBody>
          <a:bodyPr/>
          <a:lstStyle/>
          <a:p>
            <a:r>
              <a:rPr lang="en-US" dirty="0" smtClean="0"/>
              <a:t>Governance:</a:t>
            </a:r>
            <a:endParaRPr lang="en-US" dirty="0"/>
          </a:p>
          <a:p>
            <a:r>
              <a:rPr lang="en-US" dirty="0" smtClean="0"/>
              <a:t>Gavi Alliance 2019</a:t>
            </a:r>
            <a:endParaRPr lang="en-US" dirty="0"/>
          </a:p>
          <a:p>
            <a:endParaRPr lang="en-US" dirty="0" smtClean="0"/>
          </a:p>
        </p:txBody>
      </p:sp>
      <p:cxnSp>
        <p:nvCxnSpPr>
          <p:cNvPr id="10" name="Straight Connector 9"/>
          <p:cNvCxnSpPr/>
          <p:nvPr/>
        </p:nvCxnSpPr>
        <p:spPr>
          <a:xfrm>
            <a:off x="2952403" y="293179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504000" y="1131590"/>
            <a:ext cx="8136000" cy="3240360"/>
          </a:xfrm>
        </p:spPr>
        <p:txBody>
          <a:bodyPr/>
          <a:lstStyle/>
          <a:p>
            <a:pPr marL="285750" indent="-285750">
              <a:buFont typeface="Arial" pitchFamily="34" charset="0"/>
              <a:buChar char="•"/>
            </a:pPr>
            <a:r>
              <a:rPr lang="en-GB" sz="1600" dirty="0"/>
              <a:t>Board and </a:t>
            </a:r>
            <a:r>
              <a:rPr lang="en-GB" sz="1600" dirty="0" smtClean="0"/>
              <a:t>PPC </a:t>
            </a:r>
            <a:r>
              <a:rPr lang="en-GB" sz="1600" dirty="0"/>
              <a:t>agenda and papers circulated </a:t>
            </a:r>
            <a:r>
              <a:rPr lang="en-GB" sz="1600" u="sng" dirty="0"/>
              <a:t>two</a:t>
            </a:r>
            <a:r>
              <a:rPr lang="en-GB" sz="1600" dirty="0"/>
              <a:t> weeks before meetings</a:t>
            </a:r>
          </a:p>
          <a:p>
            <a:endParaRPr lang="en-GB" sz="1600" dirty="0"/>
          </a:p>
          <a:p>
            <a:pPr marL="285750" indent="-285750">
              <a:buFont typeface="Arial" pitchFamily="34" charset="0"/>
              <a:buChar char="•"/>
            </a:pPr>
            <a:r>
              <a:rPr lang="en-GB" sz="1600" dirty="0" smtClean="0"/>
              <a:t>AFC </a:t>
            </a:r>
            <a:r>
              <a:rPr lang="en-GB" sz="1600" dirty="0"/>
              <a:t>agenda and papers </a:t>
            </a:r>
            <a:r>
              <a:rPr lang="en-GB" sz="1600" dirty="0" smtClean="0"/>
              <a:t>circulated </a:t>
            </a:r>
            <a:r>
              <a:rPr lang="en-GB" sz="1600" u="sng" dirty="0"/>
              <a:t>two</a:t>
            </a:r>
            <a:r>
              <a:rPr lang="en-GB" sz="1600" dirty="0"/>
              <a:t> weeks </a:t>
            </a:r>
            <a:r>
              <a:rPr lang="en-GB" sz="1600" dirty="0" smtClean="0"/>
              <a:t>before </a:t>
            </a:r>
            <a:r>
              <a:rPr lang="en-GB" sz="1600" dirty="0"/>
              <a:t>the meetings and </a:t>
            </a:r>
            <a:r>
              <a:rPr lang="en-GB" sz="1600" u="sng" dirty="0"/>
              <a:t>10 days</a:t>
            </a:r>
            <a:r>
              <a:rPr lang="en-GB" sz="1600" dirty="0"/>
              <a:t> </a:t>
            </a:r>
            <a:r>
              <a:rPr lang="en-GB" sz="1600" dirty="0" smtClean="0"/>
              <a:t>for </a:t>
            </a:r>
            <a:r>
              <a:rPr lang="en-GB" sz="1600" dirty="0"/>
              <a:t>papers pertaining to financial information</a:t>
            </a:r>
          </a:p>
          <a:p>
            <a:endParaRPr lang="en-GB" sz="1600" dirty="0"/>
          </a:p>
          <a:p>
            <a:pPr marL="285750" indent="-285750">
              <a:buFont typeface="Arial" pitchFamily="34" charset="0"/>
              <a:buChar char="•"/>
            </a:pPr>
            <a:r>
              <a:rPr lang="en-GB" sz="1600" dirty="0"/>
              <a:t>Governance Committee and Investment Committee agenda and papers circulated </a:t>
            </a:r>
            <a:r>
              <a:rPr lang="en-GB" sz="1600" u="sng" dirty="0"/>
              <a:t>one</a:t>
            </a:r>
            <a:r>
              <a:rPr lang="en-GB" sz="1600" dirty="0"/>
              <a:t> week before meetings</a:t>
            </a:r>
          </a:p>
          <a:p>
            <a:pPr marL="285750" indent="-285750">
              <a:buFont typeface="Arial" pitchFamily="34" charset="0"/>
              <a:buChar char="•"/>
            </a:pPr>
            <a:endParaRPr lang="en-GB" sz="1600" dirty="0"/>
          </a:p>
          <a:p>
            <a:pPr marL="285750" indent="-285750">
              <a:buFont typeface="Arial" pitchFamily="34" charset="0"/>
              <a:buChar char="•"/>
            </a:pPr>
            <a:r>
              <a:rPr lang="en-GB" sz="1600" dirty="0"/>
              <a:t>Review of Decisions circulated immediately after meetings</a:t>
            </a:r>
          </a:p>
          <a:p>
            <a:endParaRPr lang="en-GB" sz="1600" dirty="0"/>
          </a:p>
          <a:p>
            <a:pPr marL="285750" indent="-285750">
              <a:buFont typeface="Arial" pitchFamily="34" charset="0"/>
              <a:buChar char="•"/>
            </a:pPr>
            <a:r>
              <a:rPr lang="en-GB" sz="1600" dirty="0"/>
              <a:t>Draft Minutes circulated to Board and Committee members for review within 30 working days of </a:t>
            </a:r>
            <a:r>
              <a:rPr lang="en-GB" sz="1600" dirty="0" smtClean="0"/>
              <a:t>meetings [where possible this is done earlier]</a:t>
            </a:r>
            <a:endParaRPr lang="en-GB" sz="1600" dirty="0"/>
          </a:p>
          <a:p>
            <a:endParaRPr lang="en-GB" dirty="0"/>
          </a:p>
        </p:txBody>
      </p:sp>
    </p:spTree>
    <p:extLst>
      <p:ext uri="{BB962C8B-B14F-4D97-AF65-F5344CB8AC3E}">
        <p14:creationId xmlns:p14="http://schemas.microsoft.com/office/powerpoint/2010/main" xmlns="" val="3975996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fr-FR" dirty="0" smtClean="0"/>
              <a:t>Gavi </a:t>
            </a:r>
            <a:r>
              <a:rPr lang="fr-FR" dirty="0" err="1" smtClean="0"/>
              <a:t>Board</a:t>
            </a:r>
            <a:r>
              <a:rPr lang="fr-FR" dirty="0"/>
              <a:t> </a:t>
            </a:r>
            <a:r>
              <a:rPr lang="fr-FR" dirty="0" smtClean="0"/>
              <a:t>Composition</a:t>
            </a:r>
            <a:endParaRPr lang="fr-FR" dirty="0"/>
          </a:p>
        </p:txBody>
      </p:sp>
      <p:sp>
        <p:nvSpPr>
          <p:cNvPr id="4" name="Slide Number Placeholder 3"/>
          <p:cNvSpPr>
            <a:spLocks noGrp="1"/>
          </p:cNvSpPr>
          <p:nvPr>
            <p:ph type="sldNum" sz="quarter" idx="11"/>
          </p:nvPr>
        </p:nvSpPr>
        <p:spPr/>
        <p:txBody>
          <a:bodyPr/>
          <a:lstStyle/>
          <a:p>
            <a:fld id="{733122C9-A0B9-462F-8757-0847AD287B63}" type="slidenum">
              <a:rPr lang="en-GB" noProof="0" smtClean="0"/>
              <a:pPr/>
              <a:t>3</a:t>
            </a:fld>
            <a:endParaRPr lang="en-GB" noProof="0" dirty="0"/>
          </a:p>
        </p:txBody>
      </p:sp>
      <p:sp>
        <p:nvSpPr>
          <p:cNvPr id="5" name="Footer Placeholder 4"/>
          <p:cNvSpPr>
            <a:spLocks noGrp="1"/>
          </p:cNvSpPr>
          <p:nvPr>
            <p:ph type="ftr" sz="quarter" idx="12"/>
          </p:nvPr>
        </p:nvSpPr>
        <p:spPr/>
        <p:txBody>
          <a:bodyPr/>
          <a:lstStyle/>
          <a:p>
            <a:r>
              <a:rPr lang="en-US" dirty="0" smtClean="0"/>
              <a:t>Governance:</a:t>
            </a:r>
            <a:endParaRPr lang="en-US" dirty="0"/>
          </a:p>
          <a:p>
            <a:r>
              <a:rPr lang="en-US" dirty="0" smtClean="0"/>
              <a:t>Gavi Alliance 2019</a:t>
            </a:r>
            <a:endParaRPr lang="en-US" dirty="0"/>
          </a:p>
          <a:p>
            <a:endParaRPr lang="en-US" dirty="0" smtClean="0"/>
          </a:p>
        </p:txBody>
      </p:sp>
      <p:cxnSp>
        <p:nvCxnSpPr>
          <p:cNvPr id="10" name="Straight Connector 9"/>
          <p:cNvCxnSpPr/>
          <p:nvPr/>
        </p:nvCxnSpPr>
        <p:spPr>
          <a:xfrm>
            <a:off x="2952403" y="2931790"/>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30" name="Content Placeholder 29"/>
          <p:cNvPicPr>
            <a:picLocks noGrp="1" noChangeAspect="1"/>
          </p:cNvPicPr>
          <p:nvPr>
            <p:ph idx="1"/>
          </p:nvPr>
        </p:nvPicPr>
        <p:blipFill>
          <a:blip r:embed="rId2"/>
          <a:stretch>
            <a:fillRect/>
          </a:stretch>
        </p:blipFill>
        <p:spPr>
          <a:xfrm>
            <a:off x="1763688" y="1175352"/>
            <a:ext cx="5256584" cy="3369605"/>
          </a:xfrm>
          <a:prstGeom prst="rect">
            <a:avLst/>
          </a:prstGeom>
        </p:spPr>
      </p:pic>
    </p:spTree>
    <p:extLst>
      <p:ext uri="{BB962C8B-B14F-4D97-AF65-F5344CB8AC3E}">
        <p14:creationId xmlns:p14="http://schemas.microsoft.com/office/powerpoint/2010/main" xmlns="" val="343078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fr-FR" dirty="0" smtClean="0"/>
              <a:t>Gavi Alliance </a:t>
            </a:r>
            <a:r>
              <a:rPr lang="fr-FR" i="1" dirty="0" smtClean="0"/>
              <a:t>(Gavi, the Vaccine Alliance)</a:t>
            </a:r>
            <a:endParaRPr lang="fr-FR" dirty="0"/>
          </a:p>
        </p:txBody>
      </p:sp>
      <p:sp>
        <p:nvSpPr>
          <p:cNvPr id="4" name="Slide Number Placeholder 3"/>
          <p:cNvSpPr>
            <a:spLocks noGrp="1"/>
          </p:cNvSpPr>
          <p:nvPr>
            <p:ph type="sldNum" sz="quarter" idx="11"/>
          </p:nvPr>
        </p:nvSpPr>
        <p:spPr/>
        <p:txBody>
          <a:bodyPr/>
          <a:lstStyle/>
          <a:p>
            <a:fld id="{733122C9-A0B9-462F-8757-0847AD287B63}" type="slidenum">
              <a:rPr lang="en-GB" noProof="0" smtClean="0"/>
              <a:pPr/>
              <a:t>4</a:t>
            </a:fld>
            <a:endParaRPr lang="en-GB" noProof="0" dirty="0"/>
          </a:p>
        </p:txBody>
      </p:sp>
      <p:sp>
        <p:nvSpPr>
          <p:cNvPr id="5" name="Footer Placeholder 4"/>
          <p:cNvSpPr>
            <a:spLocks noGrp="1"/>
          </p:cNvSpPr>
          <p:nvPr>
            <p:ph type="ftr" sz="quarter" idx="12"/>
          </p:nvPr>
        </p:nvSpPr>
        <p:spPr/>
        <p:txBody>
          <a:bodyPr/>
          <a:lstStyle/>
          <a:p>
            <a:r>
              <a:rPr lang="en-US" dirty="0" smtClean="0"/>
              <a:t>Governance:</a:t>
            </a:r>
            <a:endParaRPr lang="en-US" dirty="0"/>
          </a:p>
          <a:p>
            <a:r>
              <a:rPr lang="en-US" dirty="0" smtClean="0"/>
              <a:t>Gavi Alliance 2019</a:t>
            </a:r>
            <a:endParaRPr lang="en-US" dirty="0"/>
          </a:p>
          <a:p>
            <a:endParaRPr lang="en-US" dirty="0" smtClean="0"/>
          </a:p>
        </p:txBody>
      </p:sp>
      <p:cxnSp>
        <p:nvCxnSpPr>
          <p:cNvPr id="10" name="Straight Connector 9"/>
          <p:cNvCxnSpPr/>
          <p:nvPr/>
        </p:nvCxnSpPr>
        <p:spPr>
          <a:xfrm>
            <a:off x="2952403" y="293179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p:cNvSpPr>
            <a:spLocks noGrp="1"/>
          </p:cNvSpPr>
          <p:nvPr>
            <p:ph idx="1"/>
          </p:nvPr>
        </p:nvSpPr>
        <p:spPr>
          <a:xfrm>
            <a:off x="504000" y="1095926"/>
            <a:ext cx="8136000" cy="3420040"/>
          </a:xfrm>
        </p:spPr>
        <p:txBody>
          <a:bodyPr/>
          <a:lstStyle/>
          <a:p>
            <a:r>
              <a:rPr lang="en-US" sz="1400" dirty="0" err="1" smtClean="0">
                <a:solidFill>
                  <a:srgbClr val="005CB9"/>
                </a:solidFill>
              </a:rPr>
              <a:t>Organisational</a:t>
            </a:r>
            <a:r>
              <a:rPr lang="en-US" sz="1400" dirty="0" smtClean="0">
                <a:solidFill>
                  <a:srgbClr val="005CB9"/>
                </a:solidFill>
              </a:rPr>
              <a:t> </a:t>
            </a:r>
            <a:r>
              <a:rPr lang="en-US" sz="1400" dirty="0">
                <a:solidFill>
                  <a:srgbClr val="005CB9"/>
                </a:solidFill>
              </a:rPr>
              <a:t>Structure</a:t>
            </a:r>
          </a:p>
          <a:p>
            <a:pPr marL="428625" lvl="1" indent="-285750">
              <a:buFont typeface="Arial" panose="020B0604020202020204" pitchFamily="34" charset="0"/>
              <a:buChar char="•"/>
            </a:pPr>
            <a:r>
              <a:rPr lang="en-US" sz="1400" dirty="0" smtClean="0">
                <a:solidFill>
                  <a:schemeClr val="tx1"/>
                </a:solidFill>
              </a:rPr>
              <a:t>Swiss Foundation</a:t>
            </a:r>
          </a:p>
          <a:p>
            <a:pPr marL="428625" lvl="1" indent="-285750">
              <a:buFont typeface="Arial" panose="020B0604020202020204" pitchFamily="34" charset="0"/>
              <a:buChar char="•"/>
            </a:pPr>
            <a:r>
              <a:rPr lang="en-US" sz="1400" dirty="0" smtClean="0">
                <a:solidFill>
                  <a:schemeClr val="tx1"/>
                </a:solidFill>
              </a:rPr>
              <a:t>Certain privileges and immunities akin to UN but only in </a:t>
            </a:r>
            <a:r>
              <a:rPr lang="en-US" sz="1400" u="sng" dirty="0" smtClean="0">
                <a:solidFill>
                  <a:schemeClr val="tx1"/>
                </a:solidFill>
              </a:rPr>
              <a:t>Switzerland</a:t>
            </a:r>
          </a:p>
          <a:p>
            <a:pPr lvl="1"/>
            <a:endParaRPr lang="en-US" sz="800" dirty="0" smtClean="0">
              <a:solidFill>
                <a:srgbClr val="005CB9"/>
              </a:solidFill>
            </a:endParaRPr>
          </a:p>
          <a:p>
            <a:r>
              <a:rPr lang="en-US" sz="1400" dirty="0">
                <a:solidFill>
                  <a:srgbClr val="005CB9"/>
                </a:solidFill>
              </a:rPr>
              <a:t>Single Governing Board</a:t>
            </a:r>
          </a:p>
          <a:p>
            <a:pPr marL="428625" lvl="1" indent="-285750">
              <a:buFont typeface="Arial" panose="020B0604020202020204" pitchFamily="34" charset="0"/>
              <a:buChar char="•"/>
            </a:pPr>
            <a:r>
              <a:rPr lang="en-US" sz="1400" dirty="0" smtClean="0">
                <a:solidFill>
                  <a:schemeClr val="tx1"/>
                </a:solidFill>
              </a:rPr>
              <a:t>27 voting Board Members plus one non-voting seat for CEO</a:t>
            </a:r>
          </a:p>
          <a:p>
            <a:pPr marL="428625" lvl="1" indent="-285750">
              <a:buFont typeface="Arial" panose="020B0604020202020204" pitchFamily="34" charset="0"/>
              <a:buChar char="•"/>
            </a:pPr>
            <a:r>
              <a:rPr lang="en-US" sz="1400" dirty="0" smtClean="0">
                <a:solidFill>
                  <a:schemeClr val="tx1"/>
                </a:solidFill>
              </a:rPr>
              <a:t>18 representatives of partner institutions and constituencies</a:t>
            </a:r>
          </a:p>
          <a:p>
            <a:pPr marL="428625" lvl="1" indent="-285750">
              <a:buFont typeface="Arial" panose="020B0604020202020204" pitchFamily="34" charset="0"/>
              <a:buChar char="•"/>
            </a:pPr>
            <a:r>
              <a:rPr lang="en-US" sz="1400" dirty="0" smtClean="0">
                <a:solidFill>
                  <a:schemeClr val="tx1"/>
                </a:solidFill>
              </a:rPr>
              <a:t>9 unaffiliated Board Members e.g. independent of any formal affiliation</a:t>
            </a:r>
          </a:p>
          <a:p>
            <a:pPr lvl="1"/>
            <a:endParaRPr lang="en-US" sz="800" dirty="0" smtClean="0">
              <a:solidFill>
                <a:srgbClr val="005CB9"/>
              </a:solidFill>
            </a:endParaRPr>
          </a:p>
          <a:p>
            <a:r>
              <a:rPr lang="en-US" sz="1400" dirty="0">
                <a:solidFill>
                  <a:srgbClr val="005CB9"/>
                </a:solidFill>
              </a:rPr>
              <a:t>Key Operating Elements</a:t>
            </a:r>
          </a:p>
          <a:p>
            <a:pPr marL="428625" lvl="1" indent="-285750">
              <a:buFont typeface="Arial" panose="020B0604020202020204" pitchFamily="34" charset="0"/>
              <a:buChar char="•"/>
            </a:pPr>
            <a:r>
              <a:rPr lang="en-US" sz="1400" dirty="0" smtClean="0">
                <a:solidFill>
                  <a:schemeClr val="tx1"/>
                </a:solidFill>
              </a:rPr>
              <a:t>Complex combination of parliamentary UN-style procedures and private sector principles of governance</a:t>
            </a:r>
          </a:p>
          <a:p>
            <a:pPr marL="428625" lvl="1" indent="-285750">
              <a:buFont typeface="Arial" panose="020B0604020202020204" pitchFamily="34" charset="0"/>
              <a:buChar char="•"/>
            </a:pPr>
            <a:r>
              <a:rPr lang="en-US" sz="1400" dirty="0" smtClean="0">
                <a:solidFill>
                  <a:schemeClr val="tx1"/>
                </a:solidFill>
              </a:rPr>
              <a:t>Unaffiliated </a:t>
            </a:r>
            <a:r>
              <a:rPr lang="en-US" sz="1400" dirty="0" smtClean="0"/>
              <a:t>designed</a:t>
            </a:r>
            <a:r>
              <a:rPr lang="en-US" sz="1400" dirty="0" smtClean="0">
                <a:solidFill>
                  <a:schemeClr val="tx1"/>
                </a:solidFill>
              </a:rPr>
              <a:t> to fill “gaps” in skills to fulfill effective governance system</a:t>
            </a:r>
          </a:p>
          <a:p>
            <a:pPr marL="428625" lvl="1" indent="-285750">
              <a:buFont typeface="Arial" panose="020B0604020202020204" pitchFamily="34" charset="0"/>
              <a:buChar char="•"/>
            </a:pPr>
            <a:r>
              <a:rPr lang="en-US" sz="1400" dirty="0" smtClean="0">
                <a:solidFill>
                  <a:schemeClr val="tx1"/>
                </a:solidFill>
              </a:rPr>
              <a:t>All 27 Board Members are fiduciaries and must declare personal and institutional conflicts</a:t>
            </a:r>
          </a:p>
          <a:p>
            <a:pPr marL="444500" lvl="2" indent="187325"/>
            <a:endParaRPr lang="en-US" dirty="0" smtClean="0">
              <a:solidFill>
                <a:schemeClr val="tx1"/>
              </a:solidFill>
            </a:endParaRPr>
          </a:p>
          <a:p>
            <a:pPr marL="444500" lvl="2" indent="0">
              <a:buNone/>
            </a:pPr>
            <a:endParaRPr lang="en-US" i="1" dirty="0" smtClean="0">
              <a:solidFill>
                <a:schemeClr val="tx1"/>
              </a:solidFill>
            </a:endParaRPr>
          </a:p>
          <a:p>
            <a:pPr marL="444500" lvl="2" indent="0">
              <a:buNone/>
            </a:pPr>
            <a:r>
              <a:rPr lang="en-US" dirty="0" smtClean="0">
                <a:solidFill>
                  <a:schemeClr val="tx1"/>
                </a:solidFill>
              </a:rPr>
              <a:t> </a:t>
            </a:r>
          </a:p>
          <a:p>
            <a:endParaRPr lang="en-GB" dirty="0" smtClean="0">
              <a:solidFill>
                <a:srgbClr val="0070C0"/>
              </a:solidFill>
            </a:endParaRPr>
          </a:p>
          <a:p>
            <a:endParaRPr lang="en-GB" dirty="0">
              <a:solidFill>
                <a:schemeClr val="tx1"/>
              </a:solidFill>
            </a:endParaRPr>
          </a:p>
        </p:txBody>
      </p:sp>
    </p:spTree>
    <p:extLst>
      <p:ext uri="{BB962C8B-B14F-4D97-AF65-F5344CB8AC3E}">
        <p14:creationId xmlns:p14="http://schemas.microsoft.com/office/powerpoint/2010/main" xmlns="" val="3184951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fr-FR" dirty="0" smtClean="0"/>
              <a:t>Gavi </a:t>
            </a:r>
            <a:r>
              <a:rPr lang="fr-FR" dirty="0" err="1" smtClean="0"/>
              <a:t>Governance</a:t>
            </a:r>
            <a:endParaRPr lang="fr-FR" dirty="0"/>
          </a:p>
        </p:txBody>
      </p:sp>
      <p:sp>
        <p:nvSpPr>
          <p:cNvPr id="4" name="Slide Number Placeholder 3"/>
          <p:cNvSpPr>
            <a:spLocks noGrp="1"/>
          </p:cNvSpPr>
          <p:nvPr>
            <p:ph type="sldNum" sz="quarter" idx="11"/>
          </p:nvPr>
        </p:nvSpPr>
        <p:spPr/>
        <p:txBody>
          <a:bodyPr/>
          <a:lstStyle/>
          <a:p>
            <a:fld id="{733122C9-A0B9-462F-8757-0847AD287B63}" type="slidenum">
              <a:rPr lang="en-GB" noProof="0" smtClean="0"/>
              <a:pPr/>
              <a:t>5</a:t>
            </a:fld>
            <a:endParaRPr lang="en-GB" noProof="0" dirty="0"/>
          </a:p>
        </p:txBody>
      </p:sp>
      <p:sp>
        <p:nvSpPr>
          <p:cNvPr id="5" name="Footer Placeholder 4"/>
          <p:cNvSpPr>
            <a:spLocks noGrp="1"/>
          </p:cNvSpPr>
          <p:nvPr>
            <p:ph type="ftr" sz="quarter" idx="12"/>
          </p:nvPr>
        </p:nvSpPr>
        <p:spPr/>
        <p:txBody>
          <a:bodyPr/>
          <a:lstStyle/>
          <a:p>
            <a:r>
              <a:rPr lang="en-US" dirty="0" smtClean="0"/>
              <a:t>Governance:</a:t>
            </a:r>
            <a:endParaRPr lang="en-US" dirty="0"/>
          </a:p>
          <a:p>
            <a:r>
              <a:rPr lang="en-US" dirty="0" smtClean="0"/>
              <a:t>Gavi Alliance 2019</a:t>
            </a:r>
            <a:endParaRPr lang="en-US" dirty="0"/>
          </a:p>
          <a:p>
            <a:endParaRPr lang="en-US" dirty="0" smtClean="0"/>
          </a:p>
        </p:txBody>
      </p:sp>
      <p:cxnSp>
        <p:nvCxnSpPr>
          <p:cNvPr id="10" name="Straight Connector 9"/>
          <p:cNvCxnSpPr/>
          <p:nvPr/>
        </p:nvCxnSpPr>
        <p:spPr>
          <a:xfrm>
            <a:off x="2952403" y="293179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504000" y="1313183"/>
            <a:ext cx="8136000" cy="3060000"/>
          </a:xfrm>
        </p:spPr>
        <p:txBody>
          <a:bodyPr/>
          <a:lstStyle/>
          <a:p>
            <a:pPr lvl="0"/>
            <a:r>
              <a:rPr lang="en-US" sz="1400" dirty="0">
                <a:solidFill>
                  <a:srgbClr val="005CB9"/>
                </a:solidFill>
              </a:rPr>
              <a:t>Governing Documents</a:t>
            </a:r>
          </a:p>
          <a:p>
            <a:pPr marL="428625" lvl="1" indent="-285750">
              <a:buClrTx/>
            </a:pPr>
            <a:r>
              <a:rPr lang="en-US" sz="1400" dirty="0">
                <a:solidFill>
                  <a:prstClr val="black"/>
                </a:solidFill>
              </a:rPr>
              <a:t>Statutes, By-Laws, Committee Charters</a:t>
            </a:r>
          </a:p>
          <a:p>
            <a:pPr marL="142875" lvl="1" indent="0">
              <a:buClrTx/>
              <a:buNone/>
            </a:pPr>
            <a:endParaRPr lang="en-US" sz="800" dirty="0">
              <a:solidFill>
                <a:srgbClr val="005CB9"/>
              </a:solidFill>
            </a:endParaRPr>
          </a:p>
          <a:p>
            <a:pPr lvl="0"/>
            <a:r>
              <a:rPr lang="en-US" sz="1400" dirty="0">
                <a:solidFill>
                  <a:srgbClr val="005CB9"/>
                </a:solidFill>
              </a:rPr>
              <a:t>Voting</a:t>
            </a:r>
          </a:p>
          <a:p>
            <a:pPr marL="428625" lvl="1" indent="-285750">
              <a:buClrTx/>
            </a:pPr>
            <a:r>
              <a:rPr lang="en-US" sz="1400" dirty="0">
                <a:solidFill>
                  <a:prstClr val="black"/>
                </a:solidFill>
              </a:rPr>
              <a:t>Consensus approach</a:t>
            </a:r>
          </a:p>
          <a:p>
            <a:pPr marL="428625" lvl="1" indent="-285750">
              <a:buClrTx/>
            </a:pPr>
            <a:r>
              <a:rPr lang="en-US" sz="1400" dirty="0">
                <a:solidFill>
                  <a:prstClr val="black"/>
                </a:solidFill>
              </a:rPr>
              <a:t>2/3 majority, if required</a:t>
            </a:r>
          </a:p>
          <a:p>
            <a:pPr marL="142875" lvl="1" indent="0">
              <a:buClrTx/>
              <a:buNone/>
            </a:pPr>
            <a:endParaRPr lang="en-US" sz="800" dirty="0">
              <a:solidFill>
                <a:srgbClr val="005CB9"/>
              </a:solidFill>
            </a:endParaRPr>
          </a:p>
          <a:p>
            <a:pPr lvl="0"/>
            <a:r>
              <a:rPr lang="en-US" sz="1400" dirty="0">
                <a:solidFill>
                  <a:srgbClr val="005CB9"/>
                </a:solidFill>
              </a:rPr>
              <a:t>Alternates</a:t>
            </a:r>
          </a:p>
          <a:p>
            <a:pPr marL="428625" lvl="1" indent="-285750">
              <a:buClrTx/>
            </a:pPr>
            <a:r>
              <a:rPr lang="en-US" sz="1400" dirty="0">
                <a:solidFill>
                  <a:prstClr val="black"/>
                </a:solidFill>
              </a:rPr>
              <a:t>Independents: None</a:t>
            </a:r>
          </a:p>
          <a:p>
            <a:pPr marL="428625" lvl="1" indent="-285750">
              <a:buClrTx/>
            </a:pPr>
            <a:r>
              <a:rPr lang="en-US" sz="1400" dirty="0">
                <a:solidFill>
                  <a:prstClr val="black"/>
                </a:solidFill>
              </a:rPr>
              <a:t>Representatives</a:t>
            </a:r>
          </a:p>
          <a:p>
            <a:pPr marL="444500" lvl="2" indent="187325"/>
            <a:r>
              <a:rPr lang="en-US" sz="1200" b="1" dirty="0">
                <a:solidFill>
                  <a:prstClr val="black"/>
                </a:solidFill>
              </a:rPr>
              <a:t>One Alternate Board Member</a:t>
            </a:r>
          </a:p>
          <a:p>
            <a:pPr marL="631825" lvl="2" indent="-187325"/>
            <a:r>
              <a:rPr lang="en-US" sz="1200" b="1" dirty="0">
                <a:solidFill>
                  <a:prstClr val="black"/>
                </a:solidFill>
              </a:rPr>
              <a:t>Opportunity for Committee Delegates, but all Committees should comprise a majority of Board Members </a:t>
            </a:r>
            <a:endParaRPr lang="en-US" sz="1200" b="1" i="1" dirty="0">
              <a:solidFill>
                <a:prstClr val="black"/>
              </a:solidFill>
            </a:endParaRPr>
          </a:p>
          <a:p>
            <a:pPr marL="631825" lvl="2" indent="-187325"/>
            <a:r>
              <a:rPr lang="en-US" sz="1200" b="1" dirty="0">
                <a:solidFill>
                  <a:prstClr val="black"/>
                </a:solidFill>
              </a:rPr>
              <a:t>Position regarding “observers”</a:t>
            </a:r>
          </a:p>
          <a:p>
            <a:endParaRPr lang="en-GB" dirty="0"/>
          </a:p>
        </p:txBody>
      </p:sp>
    </p:spTree>
    <p:extLst>
      <p:ext uri="{BB962C8B-B14F-4D97-AF65-F5344CB8AC3E}">
        <p14:creationId xmlns:p14="http://schemas.microsoft.com/office/powerpoint/2010/main" xmlns="" val="33759225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Being a Board Member</a:t>
            </a:r>
            <a:endParaRPr lang="en-GB" dirty="0"/>
          </a:p>
        </p:txBody>
      </p:sp>
      <p:sp>
        <p:nvSpPr>
          <p:cNvPr id="4" name="Text Placeholder 3"/>
          <p:cNvSpPr>
            <a:spLocks noGrp="1"/>
          </p:cNvSpPr>
          <p:nvPr>
            <p:ph type="body" sz="quarter" idx="14"/>
          </p:nvPr>
        </p:nvSpPr>
        <p:spPr/>
        <p:txBody>
          <a:bodyPr/>
          <a:lstStyle/>
          <a:p>
            <a:r>
              <a:rPr lang="en-GB" dirty="0" smtClean="0"/>
              <a:t>21</a:t>
            </a:r>
            <a:endParaRPr lang="en-GB" dirty="0"/>
          </a:p>
        </p:txBody>
      </p:sp>
      <p:sp>
        <p:nvSpPr>
          <p:cNvPr id="5" name="Slide Number Placeholder 4"/>
          <p:cNvSpPr>
            <a:spLocks noGrp="1"/>
          </p:cNvSpPr>
          <p:nvPr>
            <p:ph type="sldNum" sz="quarter" idx="16"/>
          </p:nvPr>
        </p:nvSpPr>
        <p:spPr/>
        <p:txBody>
          <a:bodyPr/>
          <a:lstStyle/>
          <a:p>
            <a:pPr algn="l"/>
            <a:fld id="{733122C9-A0B9-462F-8757-0847AD287B63}" type="slidenum">
              <a:rPr lang="en-GB" noProof="0" smtClean="0"/>
              <a:pPr algn="l"/>
              <a:t>6</a:t>
            </a:fld>
            <a:endParaRPr lang="en-GB" noProof="0" dirty="0"/>
          </a:p>
        </p:txBody>
      </p:sp>
      <p:sp>
        <p:nvSpPr>
          <p:cNvPr id="6" name="Footer Placeholder 5"/>
          <p:cNvSpPr>
            <a:spLocks noGrp="1"/>
          </p:cNvSpPr>
          <p:nvPr>
            <p:ph type="ftr" sz="quarter" idx="17"/>
          </p:nvPr>
        </p:nvSpPr>
        <p:spPr/>
        <p:txBody>
          <a:bodyPr/>
          <a:lstStyle/>
          <a:p>
            <a:r>
              <a:rPr lang="en-US" dirty="0" smtClean="0"/>
              <a:t>Governance:</a:t>
            </a:r>
            <a:endParaRPr lang="en-US" dirty="0"/>
          </a:p>
          <a:p>
            <a:r>
              <a:rPr lang="en-US" dirty="0" smtClean="0"/>
              <a:t>Gavi Alliance 2019</a:t>
            </a:r>
            <a:endParaRPr lang="en-US" dirty="0"/>
          </a:p>
        </p:txBody>
      </p:sp>
    </p:spTree>
    <p:extLst>
      <p:ext uri="{BB962C8B-B14F-4D97-AF65-F5344CB8AC3E}">
        <p14:creationId xmlns:p14="http://schemas.microsoft.com/office/powerpoint/2010/main" xmlns="" val="3206453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fr-FR" dirty="0" smtClean="0"/>
              <a:t>Minimum Criteria for </a:t>
            </a:r>
            <a:r>
              <a:rPr lang="fr-FR" dirty="0" err="1" smtClean="0"/>
              <a:t>Board</a:t>
            </a:r>
            <a:r>
              <a:rPr lang="fr-FR" dirty="0" smtClean="0"/>
              <a:t> </a:t>
            </a:r>
            <a:r>
              <a:rPr lang="fr-FR" dirty="0" err="1" smtClean="0"/>
              <a:t>Members</a:t>
            </a:r>
            <a:endParaRPr lang="fr-FR" dirty="0"/>
          </a:p>
        </p:txBody>
      </p:sp>
      <p:sp>
        <p:nvSpPr>
          <p:cNvPr id="4" name="Slide Number Placeholder 3"/>
          <p:cNvSpPr>
            <a:spLocks noGrp="1"/>
          </p:cNvSpPr>
          <p:nvPr>
            <p:ph type="sldNum" sz="quarter" idx="11"/>
          </p:nvPr>
        </p:nvSpPr>
        <p:spPr/>
        <p:txBody>
          <a:bodyPr/>
          <a:lstStyle/>
          <a:p>
            <a:fld id="{733122C9-A0B9-462F-8757-0847AD287B63}" type="slidenum">
              <a:rPr lang="en-GB" noProof="0" smtClean="0"/>
              <a:pPr/>
              <a:t>7</a:t>
            </a:fld>
            <a:endParaRPr lang="en-GB" noProof="0" dirty="0"/>
          </a:p>
        </p:txBody>
      </p:sp>
      <p:sp>
        <p:nvSpPr>
          <p:cNvPr id="5" name="Footer Placeholder 4"/>
          <p:cNvSpPr>
            <a:spLocks noGrp="1"/>
          </p:cNvSpPr>
          <p:nvPr>
            <p:ph type="ftr" sz="quarter" idx="12"/>
          </p:nvPr>
        </p:nvSpPr>
        <p:spPr/>
        <p:txBody>
          <a:bodyPr/>
          <a:lstStyle/>
          <a:p>
            <a:r>
              <a:rPr lang="en-US" dirty="0" smtClean="0"/>
              <a:t>Governance:</a:t>
            </a:r>
            <a:endParaRPr lang="en-US" dirty="0"/>
          </a:p>
          <a:p>
            <a:r>
              <a:rPr lang="en-US" dirty="0" smtClean="0"/>
              <a:t>Gavi Alliance 2019</a:t>
            </a:r>
            <a:endParaRPr lang="en-US" dirty="0"/>
          </a:p>
          <a:p>
            <a:endParaRPr lang="en-US" dirty="0" smtClean="0"/>
          </a:p>
        </p:txBody>
      </p:sp>
      <p:cxnSp>
        <p:nvCxnSpPr>
          <p:cNvPr id="10" name="Straight Connector 9"/>
          <p:cNvCxnSpPr/>
          <p:nvPr/>
        </p:nvCxnSpPr>
        <p:spPr>
          <a:xfrm>
            <a:off x="2952403" y="293179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04000" y="1309215"/>
            <a:ext cx="8136000" cy="3060000"/>
          </a:xfrm>
        </p:spPr>
        <p:txBody>
          <a:bodyPr/>
          <a:lstStyle/>
          <a:p>
            <a:pPr marL="342900" indent="-342900">
              <a:buFont typeface="Arial" pitchFamily="34" charset="0"/>
              <a:buChar char="•"/>
            </a:pPr>
            <a:r>
              <a:rPr lang="en-GB" sz="1400" u="sng" dirty="0"/>
              <a:t>Commitment</a:t>
            </a:r>
            <a:r>
              <a:rPr lang="en-GB" sz="1400" dirty="0"/>
              <a:t> to the mission of Gavi</a:t>
            </a:r>
          </a:p>
          <a:p>
            <a:pPr marL="342900" indent="-342900">
              <a:buFont typeface="Arial" pitchFamily="34" charset="0"/>
              <a:buChar char="•"/>
            </a:pPr>
            <a:endParaRPr lang="en-GB" sz="1400" dirty="0"/>
          </a:p>
          <a:p>
            <a:pPr marL="342900" indent="-342900" algn="just">
              <a:buFont typeface="Arial" pitchFamily="34" charset="0"/>
              <a:buChar char="•"/>
            </a:pPr>
            <a:r>
              <a:rPr lang="en-GB" sz="1400" u="sng" dirty="0"/>
              <a:t>Time</a:t>
            </a:r>
            <a:r>
              <a:rPr lang="en-GB" sz="1400" dirty="0"/>
              <a:t> - members need to ensure that they have sufficient time to attend Board and Committee meetings and teleconferences viz. “three strikes and you are out” principle</a:t>
            </a:r>
          </a:p>
          <a:p>
            <a:endParaRPr lang="en-GB" sz="1400" dirty="0"/>
          </a:p>
          <a:p>
            <a:pPr marL="342900" indent="-342900">
              <a:buFont typeface="Arial" pitchFamily="34" charset="0"/>
              <a:buChar char="•"/>
            </a:pPr>
            <a:r>
              <a:rPr lang="en-GB" sz="1400" u="sng" dirty="0"/>
              <a:t>Participation</a:t>
            </a:r>
            <a:r>
              <a:rPr lang="en-GB" sz="1400" dirty="0"/>
              <a:t> - Board members and Alternate Board members are encouraged to be a member of at least one Board Committee</a:t>
            </a:r>
          </a:p>
          <a:p>
            <a:pPr marL="342900" indent="-342900">
              <a:buFont typeface="Arial" pitchFamily="34" charset="0"/>
              <a:buChar char="•"/>
            </a:pPr>
            <a:endParaRPr lang="en-GB" sz="1400" dirty="0"/>
          </a:p>
          <a:p>
            <a:pPr marL="342900" indent="-342900">
              <a:buFont typeface="Arial" pitchFamily="34" charset="0"/>
              <a:buChar char="•"/>
            </a:pPr>
            <a:r>
              <a:rPr lang="en-GB" sz="1400" u="sng" dirty="0"/>
              <a:t>Seniority</a:t>
            </a:r>
            <a:r>
              <a:rPr lang="en-GB" sz="1400" dirty="0"/>
              <a:t> – Board members representing constituencies need to be sufficiently senior to be able to speak for and represent their organisations or constituencies</a:t>
            </a:r>
          </a:p>
          <a:p>
            <a:pPr marL="342900" indent="-342900">
              <a:buFont typeface="Arial" pitchFamily="34" charset="0"/>
              <a:buChar char="•"/>
            </a:pPr>
            <a:endParaRPr lang="en-GB" sz="1400" dirty="0"/>
          </a:p>
          <a:p>
            <a:pPr marL="342900" indent="-342900">
              <a:buFont typeface="Arial" pitchFamily="34" charset="0"/>
              <a:buChar char="•"/>
            </a:pPr>
            <a:r>
              <a:rPr lang="en-GB" sz="1400" dirty="0"/>
              <a:t>Fluency in the </a:t>
            </a:r>
            <a:r>
              <a:rPr lang="en-GB" sz="1400" u="sng" dirty="0"/>
              <a:t>English</a:t>
            </a:r>
            <a:r>
              <a:rPr lang="en-GB" sz="1400" dirty="0"/>
              <a:t> language, which is the working language of the Board and </a:t>
            </a:r>
            <a:r>
              <a:rPr lang="en-GB" sz="1400" dirty="0" smtClean="0"/>
              <a:t>Committees [but French interpretation provided at Board meetings]</a:t>
            </a:r>
            <a:endParaRPr lang="en-GB" sz="1400" dirty="0"/>
          </a:p>
          <a:p>
            <a:endParaRPr lang="en-GB" dirty="0"/>
          </a:p>
        </p:txBody>
      </p:sp>
    </p:spTree>
    <p:extLst>
      <p:ext uri="{BB962C8B-B14F-4D97-AF65-F5344CB8AC3E}">
        <p14:creationId xmlns:p14="http://schemas.microsoft.com/office/powerpoint/2010/main" xmlns="" val="1975866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fr-FR" dirty="0" err="1" smtClean="0"/>
              <a:t>Expected</a:t>
            </a:r>
            <a:r>
              <a:rPr lang="fr-FR" dirty="0" smtClean="0"/>
              <a:t> Engagement</a:t>
            </a:r>
            <a:endParaRPr lang="fr-FR" dirty="0"/>
          </a:p>
        </p:txBody>
      </p:sp>
      <p:sp>
        <p:nvSpPr>
          <p:cNvPr id="4" name="Slide Number Placeholder 3"/>
          <p:cNvSpPr>
            <a:spLocks noGrp="1"/>
          </p:cNvSpPr>
          <p:nvPr>
            <p:ph type="sldNum" sz="quarter" idx="11"/>
          </p:nvPr>
        </p:nvSpPr>
        <p:spPr/>
        <p:txBody>
          <a:bodyPr/>
          <a:lstStyle/>
          <a:p>
            <a:fld id="{733122C9-A0B9-462F-8757-0847AD287B63}" type="slidenum">
              <a:rPr lang="en-GB" noProof="0" smtClean="0"/>
              <a:pPr/>
              <a:t>8</a:t>
            </a:fld>
            <a:endParaRPr lang="en-GB" noProof="0" dirty="0"/>
          </a:p>
        </p:txBody>
      </p:sp>
      <p:sp>
        <p:nvSpPr>
          <p:cNvPr id="5" name="Footer Placeholder 4"/>
          <p:cNvSpPr>
            <a:spLocks noGrp="1"/>
          </p:cNvSpPr>
          <p:nvPr>
            <p:ph type="ftr" sz="quarter" idx="12"/>
          </p:nvPr>
        </p:nvSpPr>
        <p:spPr/>
        <p:txBody>
          <a:bodyPr/>
          <a:lstStyle/>
          <a:p>
            <a:r>
              <a:rPr lang="en-US" dirty="0" smtClean="0"/>
              <a:t>Governance:</a:t>
            </a:r>
            <a:endParaRPr lang="en-US" dirty="0"/>
          </a:p>
          <a:p>
            <a:r>
              <a:rPr lang="en-US" dirty="0" smtClean="0"/>
              <a:t>Gavi Alliance 2019</a:t>
            </a:r>
            <a:endParaRPr lang="en-US" dirty="0"/>
          </a:p>
          <a:p>
            <a:endParaRPr lang="en-US" dirty="0" smtClean="0"/>
          </a:p>
        </p:txBody>
      </p:sp>
      <p:cxnSp>
        <p:nvCxnSpPr>
          <p:cNvPr id="10" name="Straight Connector 9"/>
          <p:cNvCxnSpPr/>
          <p:nvPr/>
        </p:nvCxnSpPr>
        <p:spPr>
          <a:xfrm>
            <a:off x="2952403" y="293179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
          </p:nvPr>
        </p:nvSpPr>
        <p:spPr>
          <a:xfrm>
            <a:off x="504000" y="1309215"/>
            <a:ext cx="8136000" cy="3060000"/>
          </a:xfrm>
        </p:spPr>
        <p:txBody>
          <a:bodyPr/>
          <a:lstStyle/>
          <a:p>
            <a:pPr marL="342900" indent="-342900">
              <a:buFont typeface="Arial" panose="020B0604020202020204" pitchFamily="34" charset="0"/>
              <a:buChar char="•"/>
            </a:pPr>
            <a:r>
              <a:rPr lang="en-GB" sz="1400" dirty="0"/>
              <a:t>Attendance at two in-person Board meetings and one Board retreat per year</a:t>
            </a:r>
          </a:p>
          <a:p>
            <a:pPr marL="623888" lvl="1" indent="-285750"/>
            <a:r>
              <a:rPr lang="en-GB" sz="1400" dirty="0"/>
              <a:t>Board Retreat – March/April</a:t>
            </a:r>
          </a:p>
          <a:p>
            <a:pPr marL="623888" lvl="1" indent="-285750"/>
            <a:r>
              <a:rPr lang="en-GB" sz="1400" dirty="0"/>
              <a:t>Board Meeting – June</a:t>
            </a:r>
          </a:p>
          <a:p>
            <a:pPr marL="623888" lvl="1" indent="-285750"/>
            <a:r>
              <a:rPr lang="en-GB" sz="1400" dirty="0"/>
              <a:t>Board Meeting – November/December</a:t>
            </a:r>
          </a:p>
          <a:p>
            <a:pPr marL="428625" lvl="1" indent="-285750"/>
            <a:endParaRPr lang="en-GB" sz="1400" b="0" dirty="0"/>
          </a:p>
          <a:p>
            <a:pPr marL="342900" indent="-342900">
              <a:buFont typeface="Arial" panose="020B0604020202020204" pitchFamily="34" charset="0"/>
              <a:buChar char="•"/>
            </a:pPr>
            <a:r>
              <a:rPr lang="en-GB" sz="1400" dirty="0"/>
              <a:t>Attendance at all meetings of Board Committees of which the Board member or Alternate Board member might be a member</a:t>
            </a:r>
          </a:p>
          <a:p>
            <a:endParaRPr lang="en-GB" sz="1400" dirty="0"/>
          </a:p>
          <a:p>
            <a:pPr marL="342900" indent="-342900" algn="just">
              <a:buFont typeface="Arial" panose="020B0604020202020204" pitchFamily="34" charset="0"/>
              <a:buChar char="•"/>
            </a:pPr>
            <a:r>
              <a:rPr lang="en-GB" sz="1400" dirty="0"/>
              <a:t>In line with the Board Committee Charters, Board members and Alternate Board members may attend Committee meetings as </a:t>
            </a:r>
            <a:r>
              <a:rPr lang="en-GB" sz="1400" i="1" dirty="0"/>
              <a:t>observers </a:t>
            </a:r>
            <a:r>
              <a:rPr lang="en-GB" sz="1400" u="sng" dirty="0"/>
              <a:t>except</a:t>
            </a:r>
            <a:r>
              <a:rPr lang="en-GB" sz="1400" dirty="0"/>
              <a:t> the Market-Sensitive Decisions Committee, which may only be attended by members appointed to the Committee</a:t>
            </a:r>
          </a:p>
          <a:p>
            <a:endParaRPr lang="en-GB" dirty="0"/>
          </a:p>
        </p:txBody>
      </p:sp>
    </p:spTree>
    <p:extLst>
      <p:ext uri="{BB962C8B-B14F-4D97-AF65-F5344CB8AC3E}">
        <p14:creationId xmlns:p14="http://schemas.microsoft.com/office/powerpoint/2010/main" xmlns="" val="37509808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fr-FR" dirty="0" smtClean="0"/>
              <a:t>Support and Facilitation</a:t>
            </a:r>
            <a:endParaRPr lang="fr-FR" dirty="0"/>
          </a:p>
        </p:txBody>
      </p:sp>
      <p:sp>
        <p:nvSpPr>
          <p:cNvPr id="4" name="Slide Number Placeholder 3"/>
          <p:cNvSpPr>
            <a:spLocks noGrp="1"/>
          </p:cNvSpPr>
          <p:nvPr>
            <p:ph type="sldNum" sz="quarter" idx="11"/>
          </p:nvPr>
        </p:nvSpPr>
        <p:spPr/>
        <p:txBody>
          <a:bodyPr/>
          <a:lstStyle/>
          <a:p>
            <a:fld id="{733122C9-A0B9-462F-8757-0847AD287B63}" type="slidenum">
              <a:rPr lang="en-GB" noProof="0" smtClean="0"/>
              <a:pPr/>
              <a:t>9</a:t>
            </a:fld>
            <a:endParaRPr lang="en-GB" noProof="0" dirty="0"/>
          </a:p>
        </p:txBody>
      </p:sp>
      <p:sp>
        <p:nvSpPr>
          <p:cNvPr id="5" name="Footer Placeholder 4"/>
          <p:cNvSpPr>
            <a:spLocks noGrp="1"/>
          </p:cNvSpPr>
          <p:nvPr>
            <p:ph type="ftr" sz="quarter" idx="12"/>
          </p:nvPr>
        </p:nvSpPr>
        <p:spPr/>
        <p:txBody>
          <a:bodyPr/>
          <a:lstStyle/>
          <a:p>
            <a:r>
              <a:rPr lang="en-US" dirty="0" smtClean="0"/>
              <a:t>Governance:</a:t>
            </a:r>
            <a:endParaRPr lang="en-US" dirty="0"/>
          </a:p>
          <a:p>
            <a:r>
              <a:rPr lang="en-US" dirty="0" smtClean="0"/>
              <a:t>Gavi Alliance 2019</a:t>
            </a:r>
            <a:endParaRPr lang="en-US" dirty="0"/>
          </a:p>
          <a:p>
            <a:endParaRPr lang="en-US" dirty="0" smtClean="0"/>
          </a:p>
        </p:txBody>
      </p:sp>
      <p:cxnSp>
        <p:nvCxnSpPr>
          <p:cNvPr id="10" name="Straight Connector 9"/>
          <p:cNvCxnSpPr/>
          <p:nvPr/>
        </p:nvCxnSpPr>
        <p:spPr>
          <a:xfrm>
            <a:off x="2952403" y="293179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p>
            <a:pPr marL="342900" indent="-342900">
              <a:buFont typeface="Arial" pitchFamily="34" charset="0"/>
              <a:buChar char="•"/>
            </a:pPr>
            <a:r>
              <a:rPr lang="en-GB" sz="1600" u="sng" dirty="0"/>
              <a:t>Remuneration</a:t>
            </a:r>
            <a:r>
              <a:rPr lang="en-GB" sz="1600" dirty="0"/>
              <a:t> - Gavi Board members (whether affiliated or unaffiliated) are not remunerated </a:t>
            </a:r>
            <a:r>
              <a:rPr lang="en-GB" sz="1600" dirty="0" smtClean="0"/>
              <a:t>including </a:t>
            </a:r>
            <a:r>
              <a:rPr lang="en-GB" sz="1600" dirty="0"/>
              <a:t>Board Chair</a:t>
            </a:r>
          </a:p>
          <a:p>
            <a:pPr marL="342900" indent="-342900">
              <a:buFont typeface="Arial" pitchFamily="34" charset="0"/>
              <a:buChar char="•"/>
            </a:pPr>
            <a:endParaRPr lang="en-GB" sz="1600" dirty="0"/>
          </a:p>
          <a:p>
            <a:pPr marL="342900" indent="-342900">
              <a:buFont typeface="Arial" pitchFamily="34" charset="0"/>
              <a:buChar char="•"/>
            </a:pPr>
            <a:r>
              <a:rPr lang="en-GB" sz="1600" u="sng" dirty="0"/>
              <a:t>Travel and other reasonable </a:t>
            </a:r>
            <a:r>
              <a:rPr lang="en-GB" sz="1600" u="sng" dirty="0" smtClean="0"/>
              <a:t>expenses</a:t>
            </a:r>
            <a:r>
              <a:rPr lang="en-GB" sz="1600" dirty="0" smtClean="0"/>
              <a:t> connected </a:t>
            </a:r>
            <a:r>
              <a:rPr lang="en-GB" sz="1600" dirty="0"/>
              <a:t>with Board service are paid for Board members and Alternate Board members in line with the Board-approved</a:t>
            </a:r>
            <a:r>
              <a:rPr lang="en-GB" sz="1600" i="1" dirty="0"/>
              <a:t> Travel </a:t>
            </a:r>
            <a:r>
              <a:rPr lang="en-GB" sz="1600" i="1" dirty="0" smtClean="0"/>
              <a:t>Policy</a:t>
            </a:r>
            <a:endParaRPr lang="en-GB" sz="1600" dirty="0"/>
          </a:p>
          <a:p>
            <a:pPr marL="342900" indent="-342900">
              <a:buFont typeface="Arial" pitchFamily="34" charset="0"/>
              <a:buChar char="•"/>
            </a:pPr>
            <a:endParaRPr lang="en-GB" sz="1600" dirty="0"/>
          </a:p>
          <a:p>
            <a:pPr marL="342900" indent="-342900">
              <a:buFont typeface="Arial" pitchFamily="34" charset="0"/>
              <a:buChar char="•"/>
            </a:pPr>
            <a:r>
              <a:rPr lang="en-GB" sz="1600" u="sng" dirty="0"/>
              <a:t>Special </a:t>
            </a:r>
            <a:r>
              <a:rPr lang="en-GB" sz="1600" u="sng" dirty="0" smtClean="0"/>
              <a:t>Advisers</a:t>
            </a:r>
            <a:r>
              <a:rPr lang="en-GB" sz="1600" dirty="0" smtClean="0"/>
              <a:t> - Board </a:t>
            </a:r>
            <a:r>
              <a:rPr lang="en-GB" sz="1600" dirty="0"/>
              <a:t>Chair, Vice Chair, Board members representing Developing Country constituencies and the Board member representing the Civil Society Organisations constituency entitled to appoint a Special Adviser whose remuneration is paid for by Gavi</a:t>
            </a:r>
          </a:p>
          <a:p>
            <a:endParaRPr lang="en-GB" dirty="0"/>
          </a:p>
        </p:txBody>
      </p:sp>
    </p:spTree>
    <p:extLst>
      <p:ext uri="{BB962C8B-B14F-4D97-AF65-F5344CB8AC3E}">
        <p14:creationId xmlns:p14="http://schemas.microsoft.com/office/powerpoint/2010/main" xmlns="" val="4086278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Gavi">
  <a:themeElements>
    <a:clrScheme name="Gavi">
      <a:dk1>
        <a:srgbClr val="343434"/>
      </a:dk1>
      <a:lt1>
        <a:sysClr val="window" lastClr="FFFFFF"/>
      </a:lt1>
      <a:dk2>
        <a:srgbClr val="F59BBB"/>
      </a:dk2>
      <a:lt2>
        <a:srgbClr val="878787"/>
      </a:lt2>
      <a:accent1>
        <a:srgbClr val="005CB9"/>
      </a:accent1>
      <a:accent2>
        <a:srgbClr val="00A1DF"/>
      </a:accent2>
      <a:accent3>
        <a:srgbClr val="95D600"/>
      </a:accent3>
      <a:accent4>
        <a:srgbClr val="A51890"/>
      </a:accent4>
      <a:accent5>
        <a:srgbClr val="CE0F69"/>
      </a:accent5>
      <a:accent6>
        <a:srgbClr val="005A70"/>
      </a:accent6>
      <a:hlink>
        <a:srgbClr val="343434"/>
      </a:hlink>
      <a:folHlink>
        <a:srgbClr val="343434"/>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Gavi ppt template 16-9 - Board and Board Committee presentations.potx" id="{C98FDE5F-0B04-4122-A4A8-EC68D8E18596}" vid="{7FB6D951-6AA3-41D6-88D4-F9F9F72857C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SharedContentType xmlns="Microsoft.SharePoint.Taxonomy.ContentTypeSync" SourceId="93cb0222-e980-4273-ad97-85dba3159c09" ContentTypeId="0x010100C3D6A0F43FD4514CA7DB02C0920BA01A" PreviousValue="false"/>
</file>

<file path=customXml/item3.xml><?xml version="1.0" encoding="utf-8"?>
<ct:contentTypeSchema xmlns:ct="http://schemas.microsoft.com/office/2006/metadata/contentType" xmlns:ma="http://schemas.microsoft.com/office/2006/metadata/properties/metaAttributes" ct:_="" ma:_="" ma:contentTypeName="Gavi PowerPoint Presentation" ma:contentTypeID="0x010100C3D6A0F43FD4514CA7DB02C0920BA01A0016D6DDD8736C6445B0B594710E44F27C" ma:contentTypeVersion="32" ma:contentTypeDescription="" ma:contentTypeScope="" ma:versionID="417dbfd05e46b4c5b87e495b93b1fc4a">
  <xsd:schema xmlns:xsd="http://www.w3.org/2001/XMLSchema" xmlns:xs="http://www.w3.org/2001/XMLSchema" xmlns:p="http://schemas.microsoft.com/office/2006/metadata/properties" xmlns:ns2="d0706217-df7c-4bf4-936d-b09aa3b837af" xmlns:ns3="013d3c1e-91ba-43f4-af43-d89d0060b8b0" targetNamespace="http://schemas.microsoft.com/office/2006/metadata/properties" ma:root="true" ma:fieldsID="59d734e54b69134ffe89639af3ccc058" ns2:_="" ns3:_="">
    <xsd:import namespace="d0706217-df7c-4bf4-936d-b09aa3b837af"/>
    <xsd:import namespace="013d3c1e-91ba-43f4-af43-d89d0060b8b0"/>
    <xsd:element name="properties">
      <xsd:complexType>
        <xsd:sequence>
          <xsd:element name="documentManagement">
            <xsd:complexType>
              <xsd:all>
                <xsd:element ref="ns2:e37ceaa0d61b4bfeb3c21883d9680a10" minOccurs="0"/>
                <xsd:element ref="ns2:e57ceaa0d61b4bfeb3c21883d9680a10" minOccurs="0"/>
                <xsd:element ref="ns2:i4a50af2c0e64ae9b81ffeca8af7ed0f" minOccurs="0"/>
                <xsd:element ref="ns2:e47ceaa0d61b4bfeb3c21883d9680a10" minOccurs="0"/>
                <xsd:element ref="ns2:e77ceaa0d61b4bfeb3c21883d9680a10" minOccurs="0"/>
                <xsd:element ref="ns2:TaxCatchAll" minOccurs="0"/>
                <xsd:element ref="ns2:TaxCatchAllLabel"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706217-df7c-4bf4-936d-b09aa3b837af" elementFormDefault="qualified">
    <xsd:import namespace="http://schemas.microsoft.com/office/2006/documentManagement/types"/>
    <xsd:import namespace="http://schemas.microsoft.com/office/infopath/2007/PartnerControls"/>
    <xsd:element name="e37ceaa0d61b4bfeb3c21883d9680a10" ma:index="9" nillable="true" ma:taxonomy="true" ma:internalName="e37ceaa0d61b4bfeb3c21883d9680a10" ma:taxonomyFieldName="Depto" ma:displayName="Department, Team, Role" ma:default="" ma:fieldId="{e37ceaa0-d61b-4bfe-b3c2-1883d9680a10}" ma:taxonomyMulti="true" ma:sspId="93cb0222-e980-4273-ad97-85dba3159c09" ma:termSetId="7532c898-6c4c-469f-ad2f-0427e24a0bbd" ma:anchorId="00000000-0000-0000-0000-000000000000" ma:open="false" ma:isKeyword="false">
      <xsd:complexType>
        <xsd:sequence>
          <xsd:element ref="pc:Terms" minOccurs="0" maxOccurs="1"/>
        </xsd:sequence>
      </xsd:complexType>
    </xsd:element>
    <xsd:element name="e57ceaa0d61b4bfeb3c21883d9680a10" ma:index="11" nillable="true" ma:taxonomy="true" ma:internalName="e57ceaa0d61b4bfeb3c21883d9680a10" ma:taxonomyFieldName="Vaccine" ma:displayName="Vaccine" ma:default="" ma:fieldId="{e57ceaa0-d61b-4bfe-b3c2-1883d9680a10}" ma:taxonomyMulti="true" ma:sspId="93cb0222-e980-4273-ad97-85dba3159c09" ma:termSetId="8a33af0e-2cfd-4af3-88bf-ba7a9bf0a549" ma:anchorId="00000000-0000-0000-0000-000000000000" ma:open="false" ma:isKeyword="false">
      <xsd:complexType>
        <xsd:sequence>
          <xsd:element ref="pc:Terms" minOccurs="0" maxOccurs="1"/>
        </xsd:sequence>
      </xsd:complexType>
    </xsd:element>
    <xsd:element name="i4a50af2c0e64ae9b81ffeca8af7ed0f" ma:index="13" nillable="true" ma:taxonomy="true" ma:internalName="i4a50af2c0e64ae9b81ffeca8af7ed0f" ma:taxonomyFieldName="Health_x0020_System_x0020_Strengthening" ma:displayName="Health System Strengthening" ma:default="" ma:fieldId="{24a50af2-c0e6-4ae9-b81f-feca8af7ed0f}" ma:taxonomyMulti="true" ma:sspId="93cb0222-e980-4273-ad97-85dba3159c09" ma:termSetId="7db51020-b08f-40f3-ab45-ce8e4eb05c42" ma:anchorId="00000000-0000-0000-0000-000000000000" ma:open="false" ma:isKeyword="false">
      <xsd:complexType>
        <xsd:sequence>
          <xsd:element ref="pc:Terms" minOccurs="0" maxOccurs="1"/>
        </xsd:sequence>
      </xsd:complexType>
    </xsd:element>
    <xsd:element name="e47ceaa0d61b4bfeb3c21883d9680a10" ma:index="15" nillable="true" ma:taxonomy="true" ma:internalName="e47ceaa0d61b4bfeb3c21883d9680a10" ma:taxonomyFieldName="Health" ma:displayName="Diseases" ma:default="" ma:fieldId="{e47ceaa0-d61b-4bfe-b3c2-1883d9680a10}" ma:taxonomyMulti="true" ma:sspId="93cb0222-e980-4273-ad97-85dba3159c09" ma:termSetId="20ac6292-eacc-418b-877a-88a7e47492c9" ma:anchorId="00000000-0000-0000-0000-000000000000" ma:open="false" ma:isKeyword="false">
      <xsd:complexType>
        <xsd:sequence>
          <xsd:element ref="pc:Terms" minOccurs="0" maxOccurs="1"/>
        </xsd:sequence>
      </xsd:complexType>
    </xsd:element>
    <xsd:element name="e77ceaa0d61b4bfeb3c21883d9680a10" ma:index="17" nillable="true" ma:taxonomy="true" ma:internalName="e77ceaa0d61b4bfeb3c21883d9680a10" ma:taxonomyFieldName="Country" ma:displayName="Country" ma:default="" ma:fieldId="{e77ceaa0-d61b-4bfe-b3c2-1883d9680a10}" ma:taxonomyMulti="true" ma:sspId="93cb0222-e980-4273-ad97-85dba3159c09" ma:termSetId="e4166a66-416d-4f77-9f1c-1f6d37c060b2" ma:anchorId="00000000-0000-0000-0000-000000000000" ma:open="false" ma:isKeyword="false">
      <xsd:complexType>
        <xsd:sequence>
          <xsd:element ref="pc:Terms" minOccurs="0" maxOccurs="1"/>
        </xsd:sequence>
      </xsd:complexType>
    </xsd:element>
    <xsd:element name="TaxCatchAll" ma:index="18" nillable="true" ma:displayName="Taxonomy Catch All Column" ma:description="" ma:hidden="true" ma:list="{1f717285-6da4-456c-ad4e-2777347b9216}" ma:internalName="TaxCatchAll" ma:showField="CatchAllData" ma:web="013d3c1e-91ba-43f4-af43-d89d0060b8b0">
      <xsd:complexType>
        <xsd:complexContent>
          <xsd:extension base="dms:MultiChoiceLookup">
            <xsd:sequence>
              <xsd:element name="Value" type="dms:Lookup" maxOccurs="unbounded" minOccurs="0" nillable="true"/>
            </xsd:sequence>
          </xsd:extension>
        </xsd:complexContent>
      </xsd:complexType>
    </xsd:element>
    <xsd:element name="TaxCatchAllLabel" ma:index="19" nillable="true" ma:displayName="Taxonomy Catch All Column1" ma:description="" ma:hidden="true" ma:list="{1f717285-6da4-456c-ad4e-2777347b9216}" ma:internalName="TaxCatchAllLabel" ma:readOnly="true" ma:showField="CatchAllDataLabel" ma:web="013d3c1e-91ba-43f4-af43-d89d0060b8b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13d3c1e-91ba-43f4-af43-d89d0060b8b0" elementFormDefault="qualified">
    <xsd:import namespace="http://schemas.microsoft.com/office/2006/documentManagement/types"/>
    <xsd:import namespace="http://schemas.microsoft.com/office/infopath/2007/PartnerControls"/>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documentManagement>
    <e37ceaa0d61b4bfeb3c21883d9680a10 xmlns="d0706217-df7c-4bf4-936d-b09aa3b837af">
      <Terms xmlns="http://schemas.microsoft.com/office/infopath/2007/PartnerControls">
        <TermInfo xmlns="http://schemas.microsoft.com/office/infopath/2007/PartnerControls">
          <TermName xmlns="http://schemas.microsoft.com/office/infopath/2007/PartnerControls">Governance</TermName>
          <TermId xmlns="http://schemas.microsoft.com/office/infopath/2007/PartnerControls">c0a64c5c-66fb-4d1d-ae33-6c3a205087a9</TermId>
        </TermInfo>
      </Terms>
    </e37ceaa0d61b4bfeb3c21883d9680a10>
    <e47ceaa0d61b4bfeb3c21883d9680a10 xmlns="d0706217-df7c-4bf4-936d-b09aa3b837af">
      <Terms xmlns="http://schemas.microsoft.com/office/infopath/2007/PartnerControls"/>
    </e47ceaa0d61b4bfeb3c21883d9680a10>
    <e57ceaa0d61b4bfeb3c21883d9680a10 xmlns="d0706217-df7c-4bf4-936d-b09aa3b837af">
      <Terms xmlns="http://schemas.microsoft.com/office/infopath/2007/PartnerControls"/>
    </e57ceaa0d61b4bfeb3c21883d9680a10>
    <TaxCatchAll xmlns="d0706217-df7c-4bf4-936d-b09aa3b837af">
      <Value>2</Value>
    </TaxCatchAll>
    <i4a50af2c0e64ae9b81ffeca8af7ed0f xmlns="d0706217-df7c-4bf4-936d-b09aa3b837af">
      <Terms xmlns="http://schemas.microsoft.com/office/infopath/2007/PartnerControls"/>
    </i4a50af2c0e64ae9b81ffeca8af7ed0f>
    <e77ceaa0d61b4bfeb3c21883d9680a10 xmlns="d0706217-df7c-4bf4-936d-b09aa3b837af">
      <Terms xmlns="http://schemas.microsoft.com/office/infopath/2007/PartnerControls"/>
    </e77ceaa0d61b4bfeb3c21883d9680a10>
    <_dlc_DocId xmlns="013d3c1e-91ba-43f4-af43-d89d0060b8b0">GAVI-919560688-114859</_dlc_DocId>
    <_dlc_DocIdUrl xmlns="013d3c1e-91ba-43f4-af43-d89d0060b8b0">
      <Url>https://gavinet.sharepoint.com/teams/GOV/_layouts/15/DocIdRedir.aspx?ID=GAVI-919560688-114859</Url>
      <Description>GAVI-919560688-114859</Description>
    </_dlc_DocIdUrl>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FC2DB52-35FB-4F5C-A672-498D41FD781A}">
  <ds:schemaRefs>
    <ds:schemaRef ds:uri="http://schemas.microsoft.com/sharepoint/events"/>
  </ds:schemaRefs>
</ds:datastoreItem>
</file>

<file path=customXml/itemProps2.xml><?xml version="1.0" encoding="utf-8"?>
<ds:datastoreItem xmlns:ds="http://schemas.openxmlformats.org/officeDocument/2006/customXml" ds:itemID="{BB49B731-37A8-4F3E-B3AC-1F789C490B20}">
  <ds:schemaRefs>
    <ds:schemaRef ds:uri="Microsoft.SharePoint.Taxonomy.ContentTypeSync"/>
  </ds:schemaRefs>
</ds:datastoreItem>
</file>

<file path=customXml/itemProps3.xml><?xml version="1.0" encoding="utf-8"?>
<ds:datastoreItem xmlns:ds="http://schemas.openxmlformats.org/officeDocument/2006/customXml" ds:itemID="{51BE74C9-9DF1-42DA-8E4B-325905DC69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706217-df7c-4bf4-936d-b09aa3b837af"/>
    <ds:schemaRef ds:uri="013d3c1e-91ba-43f4-af43-d89d0060b8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D6BA873-1537-420D-B4E1-BC76293DD62F}">
  <ds:schemaRef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purl.org/dc/dcmitype/"/>
    <ds:schemaRef ds:uri="d0706217-df7c-4bf4-936d-b09aa3b837af"/>
    <ds:schemaRef ds:uri="http://purl.org/dc/terms/"/>
    <ds:schemaRef ds:uri="013d3c1e-91ba-43f4-af43-d89d0060b8b0"/>
    <ds:schemaRef ds:uri="http://schemas.microsoft.com/office/2006/metadata/properties"/>
    <ds:schemaRef ds:uri="http://www.w3.org/XML/1998/namespace"/>
  </ds:schemaRefs>
</ds:datastoreItem>
</file>

<file path=customXml/itemProps5.xml><?xml version="1.0" encoding="utf-8"?>
<ds:datastoreItem xmlns:ds="http://schemas.openxmlformats.org/officeDocument/2006/customXml" ds:itemID="{43F58217-9B6F-49A2-99C2-8B8E56FE0D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Gavi ppt template 16-9 - Board and Board Committee presentations</Template>
  <TotalTime>1193</TotalTime>
  <Words>1615</Words>
  <Application>Microsoft Office PowerPoint</Application>
  <PresentationFormat>On-screen Show (16:9)</PresentationFormat>
  <Paragraphs>325</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Gavi</vt:lpstr>
      <vt:lpstr>Slide 1</vt:lpstr>
      <vt:lpstr>Background</vt:lpstr>
      <vt:lpstr>Gavi Board Composition</vt:lpstr>
      <vt:lpstr>Gavi Alliance (Gavi, the Vaccine Alliance)</vt:lpstr>
      <vt:lpstr>Gavi Governance</vt:lpstr>
      <vt:lpstr>Being a Board Member</vt:lpstr>
      <vt:lpstr>Minimum Criteria for Board Members</vt:lpstr>
      <vt:lpstr>Expected Engagement</vt:lpstr>
      <vt:lpstr>Support and Facilitation</vt:lpstr>
      <vt:lpstr>Nomination Process</vt:lpstr>
      <vt:lpstr>Appointment of Board Members</vt:lpstr>
      <vt:lpstr>Duties and Responsibilities</vt:lpstr>
      <vt:lpstr>Terms/Resignation/Removal</vt:lpstr>
      <vt:lpstr>Governance Structure</vt:lpstr>
      <vt:lpstr>Committees and Advisory Bodies</vt:lpstr>
      <vt:lpstr>Board Committees (1/2)</vt:lpstr>
      <vt:lpstr>Board Committees (2/2)</vt:lpstr>
      <vt:lpstr>Governance Committee</vt:lpstr>
      <vt:lpstr>Governance Committee</vt:lpstr>
      <vt:lpstr>Board Effectiveness Review</vt:lpstr>
      <vt:lpstr>2016 Board and Committee Self-Evaluation </vt:lpstr>
      <vt:lpstr>Operational Information</vt:lpstr>
      <vt:lpstr>Reference Documents</vt:lpstr>
      <vt:lpstr>Practical Information </vt:lpstr>
      <vt:lpstr>GOVERNANCE TEAM</vt:lpstr>
      <vt:lpstr>Slide 26</vt:lpstr>
      <vt:lpstr>Slide 27</vt:lpstr>
      <vt:lpstr>2016 Self-Evaluation: Recommendations </vt:lpstr>
      <vt:lpstr>Other Practical Information</vt:lpstr>
    </vt:vector>
  </TitlesOfParts>
  <Manager>Gavi</Manager>
  <Company>Gavi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Gavi</dc:subject>
  <dc:creator>Joanne Goetz</dc:creator>
  <cp:lastModifiedBy>COMP</cp:lastModifiedBy>
  <cp:revision>168</cp:revision>
  <cp:lastPrinted>2018-02-21T11:38:33Z</cp:lastPrinted>
  <dcterms:created xsi:type="dcterms:W3CDTF">2016-10-07T13:23:21Z</dcterms:created>
  <dcterms:modified xsi:type="dcterms:W3CDTF">2020-01-16T07:40:12Z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0x010100C3D6A0F43FD4514CA7DB02C0920BA01A0016D6DDD8736C6445B0B594710E44F27C</vt:lpwstr>
  </property>
  <property fmtid="{D5CDD505-2E9C-101B-9397-08002B2CF9AE}" pid="3" name="Order">
    <vt:r8>3000</vt:r8>
  </property>
  <property fmtid="{D5CDD505-2E9C-101B-9397-08002B2CF9AE}" pid="4" name="Health System Strengthening">
    <vt:lpwstr/>
  </property>
  <property fmtid="{D5CDD505-2E9C-101B-9397-08002B2CF9AE}" pid="5" name="Depto">
    <vt:lpwstr>2;#Governance|c0a64c5c-66fb-4d1d-ae33-6c3a205087a9</vt:lpwstr>
  </property>
  <property fmtid="{D5CDD505-2E9C-101B-9397-08002B2CF9AE}" pid="6" name="Country">
    <vt:lpwstr/>
  </property>
  <property fmtid="{D5CDD505-2E9C-101B-9397-08002B2CF9AE}" pid="7" name="Vaccine">
    <vt:lpwstr/>
  </property>
  <property fmtid="{D5CDD505-2E9C-101B-9397-08002B2CF9AE}" pid="8" name="Health">
    <vt:lpwstr/>
  </property>
  <property fmtid="{D5CDD505-2E9C-101B-9397-08002B2CF9AE}" pid="9" name="_dlc_DocIdItemGuid">
    <vt:lpwstr>579fdd31-056a-4c0b-bb55-2247719c29b7</vt:lpwstr>
  </property>
  <property fmtid="{D5CDD505-2E9C-101B-9397-08002B2CF9AE}" pid="10" name="d1cc8e3ce74548b4802b698dbb551d86">
    <vt:lpwstr/>
  </property>
  <property fmtid="{D5CDD505-2E9C-101B-9397-08002B2CF9AE}" pid="11" name="kfa83adfad8641678ddaedda80d7e126">
    <vt:lpwstr/>
  </property>
  <property fmtid="{D5CDD505-2E9C-101B-9397-08002B2CF9AE}" pid="12" name="Programme and project management">
    <vt:lpwstr/>
  </property>
  <property fmtid="{D5CDD505-2E9C-101B-9397-08002B2CF9AE}" pid="13" name="Test">
    <vt:lpwstr/>
  </property>
</Properties>
</file>